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259" y="53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83789B-C6AE-4089-85AC-42350A4F03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AC3163F-A750-4CDC-BBDE-EB0331269E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E02C697-A236-4E82-93A9-2DF403ECF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AA28F4-8B21-4A24-ABED-B0D24D38E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77888A-B263-4806-A5A8-7B718852B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17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7C5593-AEF9-4079-9BF4-22375767A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B664627-D7F4-46A3-A704-33605740D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30FDBBA-ECFF-4B09-93D7-B53242DB2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4F142F0-E230-4953-B1A6-4E77B8DCD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809217-8360-43A0-B44E-B199192F6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51152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5C5504E5-F906-4BBE-A2E4-AACEA3807A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CCAC324-65CF-4AFD-BBE2-E08B3FF061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72A134B-EBFA-4B98-BF19-4206410AA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73D26F7-2576-4F09-8561-635F23B5B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34350A-C6C0-4CE9-8880-CDBDB934C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163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B48FD4-156D-4038-82E5-17650F00A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AC3646A-160B-4100-A01E-0A1D70CD2D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D93B4DD-248A-438D-B339-0D2319D10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08B1B6-2C77-4A28-9BC8-4509C7A41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4CEFCCB-FF35-4D35-9B94-3D2B00C9A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29810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E35EC4-F7C9-4421-8B20-75703F672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EA1B09C-C00E-4890-A82E-9E1675825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D0DDEC0-E0F9-4DCE-8A30-086CE75C1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A7744C6-B612-4159-B43D-21B7166A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3659AB5-5F29-42C0-86E1-E9C79C94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807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EB5FA2-DA07-47FA-8FB9-F4B579691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499C97D-69C8-4429-ADAB-128398B16A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55B65B5-43FF-4C3E-8342-97FBE1F788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B29D87A-C93E-4C6E-8792-59FDB04E1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CDB96C9-DB87-4617-9662-0101DA143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E92E9CB-ED16-4953-AD20-56D562D4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97482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606DC-46F3-4C2D-B81B-80430063E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DE4EC09-6CCE-4629-9921-73CB16526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17EE499-6ACA-427B-A85B-CB045BE9D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8B0E3FB-80B3-4F0B-A8A6-1409385F2C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51EF864-786E-4DEE-B7BB-5A40450F45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C294C3CA-37B0-456B-9488-C350E61F9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99B55A8-4C55-4979-9BC3-B8E5331E6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A84736D3-F016-4DEF-A0EA-5D6525D5B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8228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8C8A3F-8D1D-4981-AF99-DFC480077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3D51351-1FC8-4D70-BFB4-3F20F4A46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09C6C73-130D-4AFC-B54F-77B5A1C0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CEC4786-8BBD-4467-A464-A9D9E2B31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8815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A5D5193B-3454-40F4-9329-2E0CD8A96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1EC1A62-473E-4CC3-BDDC-32C77B840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F08E513D-9AC2-48FD-82A5-5E846F2AD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4151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A4A924-C76C-4CC1-B607-DE253421A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23D44C4-459B-4E85-B618-0D15C1CA6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814C91A-2480-4448-972C-CD60BE0390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1C0E10B-F907-453E-A791-DE389441F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13765CF-047D-4EE8-9AAF-89C0A7C68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E41D317-D11D-442E-A31D-12891E234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09316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95C68-C24E-49E0-8B7C-5890E678D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1FC46A1-F8F4-437F-A136-612F08A301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D30CFA1-FDEC-4414-957D-F66E72ED83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9C529E4-D60D-4472-90B3-D7C9AEC5D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EFD5C39-A7C6-4970-9EF1-F3375899F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4CF7705-CF47-4EA9-9AEF-B6574AB0E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1575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DB379C3E-1F3C-4561-BDA7-29D69FBC5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AB0589C-AB04-45EF-AC3C-B4D293458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3235A6-3ED2-4C9D-8711-A26ECE76C6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5509A28-0AC4-4E29-851E-9801D90C13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5A4C290-1055-49C9-9579-CB6DC36D21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0479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media" Target="../media/media8.mp3"/><Relationship Id="rId18" Type="http://schemas.openxmlformats.org/officeDocument/2006/relationships/image" Target="../media/image1.png"/><Relationship Id="rId26" Type="http://schemas.microsoft.com/office/2007/relationships/hdphoto" Target="../media/hdphoto3.wdp"/><Relationship Id="rId39" Type="http://schemas.microsoft.com/office/2007/relationships/hdphoto" Target="../media/hdphoto9.wdp"/><Relationship Id="rId21" Type="http://schemas.openxmlformats.org/officeDocument/2006/relationships/image" Target="../media/image4.png"/><Relationship Id="rId34" Type="http://schemas.microsoft.com/office/2007/relationships/hdphoto" Target="../media/hdphoto7.wdp"/><Relationship Id="rId42" Type="http://schemas.openxmlformats.org/officeDocument/2006/relationships/image" Target="../media/image15.png"/><Relationship Id="rId7" Type="http://schemas.openxmlformats.org/officeDocument/2006/relationships/audio" Target="../media/media4.mp3"/><Relationship Id="rId2" Type="http://schemas.microsoft.com/office/2007/relationships/media" Target="../media/media1.mp3"/><Relationship Id="rId16" Type="http://schemas.openxmlformats.org/officeDocument/2006/relationships/slideLayout" Target="../slideLayouts/slideLayout7.xml"/><Relationship Id="rId20" Type="http://schemas.openxmlformats.org/officeDocument/2006/relationships/image" Target="../media/image3.png"/><Relationship Id="rId29" Type="http://schemas.openxmlformats.org/officeDocument/2006/relationships/image" Target="../media/image8.png"/><Relationship Id="rId41" Type="http://schemas.microsoft.com/office/2007/relationships/hdphoto" Target="../media/hdphoto10.wdp"/><Relationship Id="rId1" Type="http://schemas.openxmlformats.org/officeDocument/2006/relationships/audio" Target="NULL" TargetMode="External"/><Relationship Id="rId6" Type="http://schemas.microsoft.com/office/2007/relationships/media" Target="../media/media4.mp3"/><Relationship Id="rId11" Type="http://schemas.microsoft.com/office/2007/relationships/media" Target="../media/media7.mp3"/><Relationship Id="rId24" Type="http://schemas.microsoft.com/office/2007/relationships/hdphoto" Target="../media/hdphoto2.wdp"/><Relationship Id="rId32" Type="http://schemas.microsoft.com/office/2007/relationships/hdphoto" Target="../media/hdphoto6.wdp"/><Relationship Id="rId37" Type="http://schemas.openxmlformats.org/officeDocument/2006/relationships/image" Target="../media/image12.png"/><Relationship Id="rId40" Type="http://schemas.openxmlformats.org/officeDocument/2006/relationships/image" Target="../media/image14.png"/><Relationship Id="rId5" Type="http://schemas.microsoft.com/office/2007/relationships/media" Target="../media/media3.mp3"/><Relationship Id="rId15" Type="http://schemas.microsoft.com/office/2007/relationships/media" Target="../media/media9.mp3"/><Relationship Id="rId23" Type="http://schemas.openxmlformats.org/officeDocument/2006/relationships/image" Target="../media/image5.png"/><Relationship Id="rId28" Type="http://schemas.microsoft.com/office/2007/relationships/hdphoto" Target="../media/hdphoto4.wdp"/><Relationship Id="rId36" Type="http://schemas.microsoft.com/office/2007/relationships/hdphoto" Target="../media/hdphoto8.wdp"/><Relationship Id="rId10" Type="http://schemas.openxmlformats.org/officeDocument/2006/relationships/audio" Target="../media/media6.mp3"/><Relationship Id="rId19" Type="http://schemas.openxmlformats.org/officeDocument/2006/relationships/image" Target="../media/image2.png"/><Relationship Id="rId31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microsoft.com/office/2007/relationships/hdphoto" Target="../media/hdphoto1.wdp"/><Relationship Id="rId27" Type="http://schemas.openxmlformats.org/officeDocument/2006/relationships/image" Target="../media/image7.png"/><Relationship Id="rId30" Type="http://schemas.microsoft.com/office/2007/relationships/hdphoto" Target="../media/hdphoto5.wdp"/><Relationship Id="rId35" Type="http://schemas.openxmlformats.org/officeDocument/2006/relationships/image" Target="../media/image11.png"/><Relationship Id="rId43" Type="http://schemas.openxmlformats.org/officeDocument/2006/relationships/image" Target="../media/image16.png"/><Relationship Id="rId8" Type="http://schemas.microsoft.com/office/2007/relationships/media" Target="../media/media5.mp3"/><Relationship Id="rId3" Type="http://schemas.microsoft.com/office/2007/relationships/media" Target="../media/media2.mp3"/><Relationship Id="rId12" Type="http://schemas.openxmlformats.org/officeDocument/2006/relationships/audio" Target="../media/media7.mp3"/><Relationship Id="rId17" Type="http://schemas.openxmlformats.org/officeDocument/2006/relationships/audio" Target="../media/audio1.wav"/><Relationship Id="rId25" Type="http://schemas.openxmlformats.org/officeDocument/2006/relationships/image" Target="../media/image6.png"/><Relationship Id="rId33" Type="http://schemas.openxmlformats.org/officeDocument/2006/relationships/image" Target="../media/image10.png"/><Relationship Id="rId38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965B248-9392-479B-8971-D5E475D092D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E2260661-FACF-42D4-8B41-CE307131B842}"/>
              </a:ext>
            </a:extLst>
          </p:cNvPr>
          <p:cNvSpPr/>
          <p:nvPr/>
        </p:nvSpPr>
        <p:spPr>
          <a:xfrm>
            <a:off x="971103" y="285479"/>
            <a:ext cx="9329498" cy="6360249"/>
          </a:xfrm>
          <a:prstGeom prst="roundRect">
            <a:avLst/>
          </a:prstGeom>
          <a:blipFill>
            <a:blip r:embed="rId19"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8589C073-7495-46A8-97F1-8285AAD97E3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73" y="4841693"/>
            <a:ext cx="1665462" cy="166546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8EFAD7F-39C9-4D73-A57B-29AAFFF12BE6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26363" r="736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62" t="15944" r="36032" b="18404"/>
          <a:stretch/>
        </p:blipFill>
        <p:spPr>
          <a:xfrm flipH="1">
            <a:off x="4505084" y="2924487"/>
            <a:ext cx="2069060" cy="260281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F18ED35A-EB04-4062-8A48-8966C4177EBB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961" b="97559" l="9961" r="89844">
                        <a14:foregroundMark x1="50684" y1="10938" x2="53320" y2="11523"/>
                        <a14:foregroundMark x1="56836" y1="90527" x2="58984" y2="94336"/>
                        <a14:foregroundMark x1="41602" y1="94336" x2="41602" y2="94336"/>
                        <a14:foregroundMark x1="57031" y1="97559" x2="57031" y2="97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39" r="28807"/>
          <a:stretch/>
        </p:blipFill>
        <p:spPr>
          <a:xfrm>
            <a:off x="6994905" y="2901203"/>
            <a:ext cx="1458243" cy="3180212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E91ECDD-C0E2-486C-9D5E-3BEB547808E5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/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961" b="99219" l="9961" r="89941">
                        <a14:foregroundMark x1="58301" y1="90234" x2="60449" y2="99219"/>
                        <a14:foregroundMark x1="60449" y1="99219" x2="60449" y2="99219"/>
                        <a14:foregroundMark x1="38184" y1="46875" x2="38184" y2="46875"/>
                        <a14:foregroundMark x1="40918" y1="50195" x2="40918" y2="50195"/>
                        <a14:foregroundMark x1="40918" y1="51172" x2="40918" y2="51172"/>
                        <a14:foregroundMark x1="41895" y1="62109" x2="41895" y2="62109"/>
                        <a14:foregroundMark x1="38379" y1="76465" x2="38379" y2="76465"/>
                        <a14:foregroundMark x1="42578" y1="92383" x2="42578" y2="92383"/>
                        <a14:foregroundMark x1="42383" y1="87305" x2="42383" y2="87305"/>
                        <a14:foregroundMark x1="70410" y1="75488" x2="70410" y2="75488"/>
                        <a14:foregroundMark x1="65137" y1="54785" x2="65137" y2="54785"/>
                        <a14:foregroundMark x1="60449" y1="45703" x2="60449" y2="45703"/>
                        <a14:foregroundMark x1="62402" y1="41113" x2="62402" y2="41113"/>
                        <a14:foregroundMark x1="58691" y1="41113" x2="58691" y2="41113"/>
                        <a14:foregroundMark x1="54492" y1="40137" x2="53613" y2="38379"/>
                        <a14:foregroundMark x1="47266" y1="71875" x2="47266" y2="71875"/>
                        <a14:foregroundMark x1="45801" y1="56934" x2="45801" y2="56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4668" flipH="1">
            <a:off x="2564140" y="-205470"/>
            <a:ext cx="2643085" cy="339983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8224B61D-9B94-4E62-B682-7C7AA4C742F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19948">
            <a:off x="5338055" y="2488858"/>
            <a:ext cx="1025209" cy="10252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371B0928-097C-4A4F-9DC5-5DB0D4EF97E9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>
                        <a14:foregroundMark x1="32520" y1="30566" x2="32520" y2="268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09" t="16586" r="18281" b="17073"/>
          <a:stretch/>
        </p:blipFill>
        <p:spPr>
          <a:xfrm flipH="1">
            <a:off x="8078731" y="4119506"/>
            <a:ext cx="2253016" cy="2481387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BCDB3012-78C1-48EF-B2B2-EBA71B63B2ED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9082" b="89990" l="9961" r="89990">
                        <a14:foregroundMark x1="24365" y1="9082" x2="25342" y2="9082"/>
                        <a14:foregroundMark x1="25488" y1="35107" x2="25488" y2="35107"/>
                        <a14:foregroundMark x1="24854" y1="36426" x2="24854" y2="36426"/>
                        <a14:foregroundMark x1="26465" y1="33154" x2="26465" y2="33154"/>
                        <a14:foregroundMark x1="29395" y1="27002" x2="29395" y2="27002"/>
                        <a14:foregroundMark x1="28906" y1="28271" x2="28906" y2="28271"/>
                        <a14:foregroundMark x1="30713" y1="24707" x2="30713" y2="24707"/>
                        <a14:foregroundMark x1="32324" y1="20996" x2="32324" y2="20996"/>
                        <a14:backgroundMark x1="39160" y1="26318" x2="29834" y2="37158"/>
                        <a14:backgroundMark x1="29834" y1="37158" x2="28760" y2="41455"/>
                        <a14:backgroundMark x1="28418" y1="37061" x2="28320" y2="45703"/>
                        <a14:backgroundMark x1="28320" y1="45703" x2="28760" y2="46826"/>
                        <a14:backgroundMark x1="31201" y1="45361" x2="36230" y2="62109"/>
                        <a14:backgroundMark x1="28613" y1="55469" x2="34619" y2="69434"/>
                        <a14:backgroundMark x1="35742" y1="13965" x2="35596" y2="13965"/>
                        <a14:backgroundMark x1="36719" y1="17871" x2="35742" y2="28125"/>
                        <a14:backgroundMark x1="35889" y1="12012" x2="36377" y2="14307"/>
                        <a14:backgroundMark x1="36572" y1="37061" x2="38672" y2="47656"/>
                        <a14:backgroundMark x1="35889" y1="49268" x2="40967" y2="65186"/>
                        <a14:backgroundMark x1="36719" y1="65674" x2="41455" y2="71533"/>
                        <a14:backgroundMark x1="41455" y1="71533" x2="41602" y2="71533"/>
                        <a14:backgroundMark x1="32959" y1="71240" x2="35596" y2="72998"/>
                        <a14:backgroundMark x1="30225" y1="74951" x2="30713" y2="76758"/>
                        <a14:backgroundMark x1="29590" y1="69092" x2="30371" y2="79834"/>
                        <a14:backgroundMark x1="28760" y1="74805" x2="28760" y2="759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77" t="3866" r="31139" b="20337"/>
          <a:stretch/>
        </p:blipFill>
        <p:spPr>
          <a:xfrm>
            <a:off x="1126762" y="907527"/>
            <a:ext cx="2942234" cy="4766897"/>
          </a:xfrm>
          <a:prstGeom prst="rect">
            <a:avLst/>
          </a:prstGeom>
        </p:spPr>
      </p:pic>
      <p:sp>
        <p:nvSpPr>
          <p:cNvPr id="68" name="Овал 67">
            <a:extLst>
              <a:ext uri="{FF2B5EF4-FFF2-40B4-BE49-F238E27FC236}">
                <a16:creationId xmlns:a16="http://schemas.microsoft.com/office/drawing/2014/main" id="{1C18A946-F274-4B04-AA1C-C36AFF65CF6F}"/>
              </a:ext>
            </a:extLst>
          </p:cNvPr>
          <p:cNvSpPr/>
          <p:nvPr/>
        </p:nvSpPr>
        <p:spPr>
          <a:xfrm>
            <a:off x="4049003" y="1183576"/>
            <a:ext cx="45719" cy="1037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90978A16-2C4D-4F4C-BC8A-7F44501FA6DE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6055" b="93652" l="9961" r="89844">
                        <a14:foregroundMark x1="58984" y1="8496" x2="60156" y2="6152"/>
                        <a14:foregroundMark x1="53516" y1="88086" x2="52637" y2="93652"/>
                        <a14:backgroundMark x1="51172" y1="45215" x2="51172" y2="45215"/>
                        <a14:backgroundMark x1="45996" y1="47852" x2="45996" y2="47852"/>
                        <a14:backgroundMark x1="53320" y1="58398" x2="53320" y2="58398"/>
                        <a14:backgroundMark x1="55566" y1="52148" x2="55566" y2="52148"/>
                        <a14:backgroundMark x1="54980" y1="57520" x2="54980" y2="57520"/>
                        <a14:backgroundMark x1="51855" y1="59473" x2="51855" y2="59473"/>
                        <a14:backgroundMark x1="47461" y1="60352" x2="47461" y2="60352"/>
                        <a14:backgroundMark x1="46289" y1="57715" x2="46289" y2="57715"/>
                        <a14:backgroundMark x1="44824" y1="65332" x2="44824" y2="653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81" r="17263"/>
          <a:stretch/>
        </p:blipFill>
        <p:spPr>
          <a:xfrm>
            <a:off x="981439" y="3290976"/>
            <a:ext cx="1725195" cy="3292540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78C1BA0-33F4-4B57-9C0C-FEB85AA8C523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9961" b="93457" l="9961" r="89941">
                        <a14:foregroundMark x1="43262" y1="51660" x2="42578" y2="50586"/>
                        <a14:foregroundMark x1="57031" y1="59180" x2="57227" y2="60840"/>
                        <a14:foregroundMark x1="59180" y1="61328" x2="59668" y2="61328"/>
                        <a14:foregroundMark x1="72949" y1="90918" x2="73145" y2="93457"/>
                        <a14:foregroundMark x1="68555" y1="42090" x2="70508" y2="46484"/>
                        <a14:foregroundMark x1="65137" y1="44727" x2="61621" y2="45215"/>
                        <a14:foregroundMark x1="58496" y1="45020" x2="57324" y2="47461"/>
                        <a14:foregroundMark x1="29199" y1="47852" x2="30859" y2="48145"/>
                        <a14:foregroundMark x1="31055" y1="46387" x2="32324" y2="47656"/>
                        <a14:foregroundMark x1="36230" y1="45508" x2="36426" y2="45703"/>
                        <a14:foregroundMark x1="36230" y1="47949" x2="37207" y2="47656"/>
                        <a14:foregroundMark x1="33594" y1="45410" x2="35059" y2="45410"/>
                        <a14:foregroundMark x1="34473" y1="43945" x2="34473" y2="43945"/>
                        <a14:foregroundMark x1="32324" y1="43555" x2="34082" y2="44434"/>
                        <a14:backgroundMark x1="66992" y1="37695" x2="66992" y2="37695"/>
                        <a14:backgroundMark x1="57715" y1="51660" x2="57715" y2="51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74" t="17799" r="18346"/>
          <a:stretch/>
        </p:blipFill>
        <p:spPr>
          <a:xfrm>
            <a:off x="1760717" y="2742012"/>
            <a:ext cx="2701144" cy="4009852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2EC2E7F-7F68-4DCB-B75D-82FFCCE67E70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5792" y="260057"/>
            <a:ext cx="2892238" cy="2916009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7C0DF81A-AF22-4357-A47C-156F6D47F894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47" t="22512" r="19243" b="12664"/>
          <a:stretch/>
        </p:blipFill>
        <p:spPr>
          <a:xfrm flipH="1">
            <a:off x="9498965" y="3263620"/>
            <a:ext cx="689056" cy="771536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406298FA-66FA-465C-82A9-9DA58E00A6A9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9951" b="90461" l="10000" r="91023">
                        <a14:foregroundMark x1="30000" y1="29112" x2="35795" y2="26974"/>
                        <a14:foregroundMark x1="20795" y1="33141" x2="21136" y2="37993"/>
                        <a14:foregroundMark x1="19318" y1="35773" x2="20114" y2="39556"/>
                        <a14:foregroundMark x1="18636" y1="64391" x2="18636" y2="63651"/>
                        <a14:foregroundMark x1="18864" y1="59211" x2="18636" y2="57401"/>
                        <a14:foregroundMark x1="91136" y1="58306" x2="90455" y2="59539"/>
                        <a14:foregroundMark x1="19659" y1="45313" x2="20114" y2="49671"/>
                        <a14:foregroundMark x1="88636" y1="90461" x2="88636" y2="90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95" t="14849"/>
          <a:stretch/>
        </p:blipFill>
        <p:spPr>
          <a:xfrm>
            <a:off x="8522808" y="1400288"/>
            <a:ext cx="1553170" cy="2154985"/>
          </a:xfrm>
          <a:prstGeom prst="rect">
            <a:avLst/>
          </a:prstGeom>
        </p:spPr>
      </p:pic>
      <p:pic>
        <p:nvPicPr>
          <p:cNvPr id="73" name="d1812e48c6ceb12">
            <a:hlinkClick r:id="" action="ppaction://media"/>
            <a:extLst>
              <a:ext uri="{FF2B5EF4-FFF2-40B4-BE49-F238E27FC236}">
                <a16:creationId xmlns:a16="http://schemas.microsoft.com/office/drawing/2014/main" id="{A1389043-F229-4338-99AA-CD3AF19FBE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84.75"/>
                </p14:media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44352" y="3283013"/>
            <a:ext cx="291973" cy="291973"/>
          </a:xfrm>
          <a:prstGeom prst="rect">
            <a:avLst/>
          </a:prstGeom>
        </p:spPr>
      </p:pic>
      <p:pic>
        <p:nvPicPr>
          <p:cNvPr id="74" name="301ca4f7d627011">
            <a:hlinkClick r:id="" action="ppaction://media"/>
            <a:extLst>
              <a:ext uri="{FF2B5EF4-FFF2-40B4-BE49-F238E27FC236}">
                <a16:creationId xmlns:a16="http://schemas.microsoft.com/office/drawing/2014/main" id="{405624F7-4214-4869-8889-5CF3BFB006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50953" y="3555273"/>
            <a:ext cx="291973" cy="291973"/>
          </a:xfrm>
          <a:prstGeom prst="rect">
            <a:avLst/>
          </a:prstGeom>
        </p:spPr>
      </p:pic>
      <p:pic>
        <p:nvPicPr>
          <p:cNvPr id="75" name="voda-v-dushe">
            <a:hlinkClick r:id="" action="ppaction://media"/>
            <a:extLst>
              <a:ext uri="{FF2B5EF4-FFF2-40B4-BE49-F238E27FC236}">
                <a16:creationId xmlns:a16="http://schemas.microsoft.com/office/drawing/2014/main" id="{1171C99F-47A0-4F62-AD79-73435D5726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73099.5625"/>
                </p14:media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37449" y="3827533"/>
            <a:ext cx="291973" cy="291973"/>
          </a:xfrm>
          <a:prstGeom prst="rect">
            <a:avLst/>
          </a:prstGeom>
        </p:spPr>
      </p:pic>
      <p:pic>
        <p:nvPicPr>
          <p:cNvPr id="76" name="window_squeaks_001_31791">
            <a:hlinkClick r:id="" action="ppaction://media"/>
            <a:extLst>
              <a:ext uri="{FF2B5EF4-FFF2-40B4-BE49-F238E27FC236}">
                <a16:creationId xmlns:a16="http://schemas.microsoft.com/office/drawing/2014/main" id="{8AC0E2CA-41E0-4F20-A844-CD98E75FFF86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36072" y="4397532"/>
            <a:ext cx="306854" cy="306854"/>
          </a:xfrm>
          <a:prstGeom prst="rect">
            <a:avLst/>
          </a:prstGeom>
        </p:spPr>
      </p:pic>
      <p:pic>
        <p:nvPicPr>
          <p:cNvPr id="77" name="zubnaja-schetka">
            <a:hlinkClick r:id="" action="ppaction://media"/>
            <a:extLst>
              <a:ext uri="{FF2B5EF4-FFF2-40B4-BE49-F238E27FC236}">
                <a16:creationId xmlns:a16="http://schemas.microsoft.com/office/drawing/2014/main" id="{FCD1386C-1640-4A23-AEDD-A1A73855F4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end="15388.25"/>
                </p14:media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20617" y="4704385"/>
            <a:ext cx="306854" cy="306854"/>
          </a:xfrm>
          <a:prstGeom prst="rect">
            <a:avLst/>
          </a:prstGeom>
        </p:spPr>
      </p:pic>
      <p:pic>
        <p:nvPicPr>
          <p:cNvPr id="79" name="01834">
            <a:hlinkClick r:id="" action="ppaction://media"/>
            <a:extLst>
              <a:ext uri="{FF2B5EF4-FFF2-40B4-BE49-F238E27FC236}">
                <a16:creationId xmlns:a16="http://schemas.microsoft.com/office/drawing/2014/main" id="{62F1C93A-3984-43EA-B2B4-3C546CFB3B4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17217" y="5007005"/>
            <a:ext cx="291973" cy="291973"/>
          </a:xfrm>
          <a:prstGeom prst="rect">
            <a:avLst/>
          </a:prstGeom>
        </p:spPr>
      </p:pic>
      <p:pic>
        <p:nvPicPr>
          <p:cNvPr id="80" name="zvuk-unitaza">
            <a:hlinkClick r:id="" action="ppaction://media"/>
            <a:extLst>
              <a:ext uri="{FF2B5EF4-FFF2-40B4-BE49-F238E27FC236}">
                <a16:creationId xmlns:a16="http://schemas.microsoft.com/office/drawing/2014/main" id="{A65B54EB-47CC-482C-98F6-B22E08DCA316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14871" y="5319108"/>
            <a:ext cx="283284" cy="283284"/>
          </a:xfrm>
          <a:prstGeom prst="rect">
            <a:avLst/>
          </a:prstGeom>
        </p:spPr>
      </p:pic>
      <p:pic>
        <p:nvPicPr>
          <p:cNvPr id="81" name="403c6f38ba5040a">
            <a:hlinkClick r:id="" action="ppaction://media"/>
            <a:extLst>
              <a:ext uri="{FF2B5EF4-FFF2-40B4-BE49-F238E27FC236}">
                <a16:creationId xmlns:a16="http://schemas.microsoft.com/office/drawing/2014/main" id="{43A68751-C882-41C8-B8EE-DFEEED4B036B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14871" y="5620367"/>
            <a:ext cx="283284" cy="283284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4C9DDBED-A9DC-49DC-894D-BAFE876ACB6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55" y="6134533"/>
            <a:ext cx="889160" cy="807817"/>
          </a:xfrm>
          <a:prstGeom prst="rect">
            <a:avLst/>
          </a:prstGeom>
        </p:spPr>
      </p:pic>
      <p:pic>
        <p:nvPicPr>
          <p:cNvPr id="82" name="zvuk-stiralnoy-mashiny-1">
            <a:hlinkClick r:id="" action="ppaction://media"/>
            <a:extLst>
              <a:ext uri="{FF2B5EF4-FFF2-40B4-BE49-F238E27FC236}">
                <a16:creationId xmlns:a16="http://schemas.microsoft.com/office/drawing/2014/main" id="{AF1C4909-09FE-4A70-8C38-81160A5AF0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5">
                  <p14:trim end="41486.375"/>
                </p14:media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20618" y="4112533"/>
            <a:ext cx="306853" cy="30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5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9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48148E-6 L 2.29167E-6 0.00023 C 0.00117 -0.00231 0.01706 -0.02708 0.02122 -0.03657 C 0.02487 -0.04467 0.02773 -0.05347 0.03151 -0.06134 L 0.05846 -0.11574 C 0.06237 -0.12384 0.06706 -0.13055 0.07031 -0.13912 C 0.07265 -0.14583 0.07539 -0.15208 0.07734 -0.15856 C 0.08138 -0.17199 0.08216 -0.18866 0.08841 -0.19907 C 0.08906 -0.2 0.08971 -0.20046 0.0901 -0.20162 C 0.09219 -0.20764 0.09192 -0.2169 0.09557 -0.21991 C 0.10143 -0.22454 0.10833 -0.2206 0.11471 -0.22129 C 0.13281 -0.22014 0.15156 -0.22546 0.16927 -0.21852 C 0.17864 -0.21481 0.15039 -0.2125 0.14075 -0.21088 C 0.12552 -0.2081 0.11015 -0.20717 0.09479 -0.20555 C 0.0914 -0.20347 0.08815 -0.20046 0.0845 -0.19907 C 0.07929 -0.19699 0.07409 -0.19629 0.06875 -0.19514 C 0.06706 -0.19467 0.07187 -0.19606 0.07344 -0.19629 C 0.13594 -0.19537 0.14857 -0.20879 0.197 -0.17569 C 0.19831 -0.17454 0.19453 -0.17222 0.1931 -0.17176 C 0.18359 -0.16991 0.17396 -0.17014 0.16458 -0.16898 C 0.14336 -0.16967 0.12226 -0.17083 0.10117 -0.17037 C 0.09857 -0.17037 0.09088 -0.16991 0.09336 -0.16782 C 0.09857 -0.16366 0.10495 -0.16504 0.11067 -0.16273 C 0.15351 -0.14444 0.12396 -0.1493 0.16054 -0.14722 C 0.16745 -0.14606 0.18398 -0.15463 0.18112 -0.14444 C 0.17786 -0.13241 0.16549 -0.13565 0.15742 -0.13542 C 0.1431 -0.13495 0.1289 -0.14097 0.11471 -0.14305 C 0.10807 -0.14421 0.10143 -0.14491 0.09479 -0.14583 C 0.08984 -0.14143 0.08255 -0.14097 0.07982 -0.13264 C 0.07825 -0.12824 0.08463 -0.12546 0.08776 -0.125 C 0.10469 -0.12153 0.122 -0.12222 0.13919 -0.12106 L 0.1526 -0.11852 C 0.1539 -0.11805 0.15534 -0.11736 0.15651 -0.11713 C 0.16159 -0.11643 0.16666 -0.1162 0.17161 -0.11574 C 0.16666 -0.1118 0.16211 -0.1044 0.15651 -0.10417 C 0.14219 -0.1037 0.10247 -0.1125 0.0806 -0.11713 C 0.07487 -0.11458 0.05729 -0.11157 0.06315 -0.10949 C 0.07552 -0.1044 0.12135 -0.10254 0.14075 -0.10162 C 0.1513 -0.10278 0.16211 -0.10162 0.17239 -0.10532 C 0.17578 -0.10648 0.1776 -0.11273 0.18034 -0.11574 C 0.19713 -0.13518 0.18958 -0.12315 0.19531 -0.13264 C 0.19349 -0.13356 0.19166 -0.13472 0.18984 -0.13542 C 0.13268 -0.15208 0.15247 -0.14583 0.07669 -0.14815 C 0.09297 -0.15486 0.10898 -0.16389 0.12578 -0.16782 C 0.14192 -0.17176 0.15859 -0.16921 0.17487 -0.17176 C 0.1763 -0.17199 0.17734 -0.1743 0.17877 -0.17569 C 0.18242 -0.1787 0.18607 -0.18171 0.18984 -0.18472 C 0.17604 -0.18866 0.16263 -0.19467 0.1487 -0.19629 C 0.07239 -0.20579 0.10469 -0.18125 0.07825 -0.20301 C 0.0845 -0.21852 0.08268 -0.21574 0.10664 -0.21852 C 0.13138 -0.22129 0.15638 -0.21852 0.18112 -0.21852 L 0.18112 -0.21829 L 0.18424 -0.22222 " pathEditMode="relative" rAng="0" ptsTypes="AAAAAAAAAAAAAAAAAAAAAAAAAAAAAAAAAAAAAAAAAAAAAAAAAAAAA">
                                      <p:cBhvr>
                                        <p:cTn id="31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-1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стекло тру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81C8E93-1CF4-4040-8CBF-45D5A99D82BB}"/>
</file>

<file path=customXml/itemProps2.xml><?xml version="1.0" encoding="utf-8"?>
<ds:datastoreItem xmlns:ds="http://schemas.openxmlformats.org/officeDocument/2006/customXml" ds:itemID="{5982DD82-9F1E-45E9-9F8B-8086CF7BD850}"/>
</file>

<file path=customXml/itemProps3.xml><?xml version="1.0" encoding="utf-8"?>
<ds:datastoreItem xmlns:ds="http://schemas.openxmlformats.org/officeDocument/2006/customXml" ds:itemID="{6C9A976C-ED38-4EB3-A852-B4F227198299}"/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0</Words>
  <Application>Microsoft Office PowerPoint</Application>
  <PresentationFormat>Широкий екран</PresentationFormat>
  <Paragraphs>0</Paragraphs>
  <Slides>1</Slides>
  <Notes>0</Notes>
  <HiddenSlides>0</HiddenSlides>
  <MMClips>9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39</cp:revision>
  <dcterms:created xsi:type="dcterms:W3CDTF">2025-12-14T08:14:30Z</dcterms:created>
  <dcterms:modified xsi:type="dcterms:W3CDTF">2025-12-15T12:01:19Z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