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6" y="4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9D6377-C8AA-47F4-A55D-B439BCEE3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A59484C-51D8-417A-A13A-737D60D76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1E34C0B-F37D-4B90-8DDE-4123E2F55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B10A-B96C-4F8C-9342-C590E1C312E6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7A92DD-06BE-4A78-B683-3A01BD7A6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362978-CF9F-457C-973C-15D647E6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F8A8-B63C-48CD-B63D-01764C570C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082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E46989-2E0E-446C-98B2-CEE15C075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A88067-487E-446A-90DD-046DD83210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33743E-B161-4382-9C8C-A4B2C7F9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B10A-B96C-4F8C-9342-C590E1C312E6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70BD06A-98D4-45E7-A6FB-4687C544C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F9519B-9A5E-4B01-B2E0-1C5A473E8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F8A8-B63C-48CD-B63D-01764C570C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8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6A44E89-8DAD-4D82-A18A-7B2CA014B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68E109-CE73-408A-B811-F06AE4D9F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F1B640E-BA3D-4499-926B-6A6C09304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B10A-B96C-4F8C-9342-C590E1C312E6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039665C-317F-4F79-80DB-6B8196155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957823D-50C5-48DC-86BE-3ACB7B20D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F8A8-B63C-48CD-B63D-01764C570C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3768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3AF18E-00C8-4176-B036-BBBF5033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3BA8161-E75B-4858-86F2-37969CCC8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0B37EA1-C311-4276-8A12-1745C9632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B10A-B96C-4F8C-9342-C590E1C312E6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C3757B-5944-49FD-93B2-EA202146F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1E2B14-C8EC-46AA-AC08-B750FDB6F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F8A8-B63C-48CD-B63D-01764C570C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4509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B57D6-4088-4AC8-8111-1637B21D2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DA30BD4-049D-423A-B263-1DA448F9D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B4A466-BA9E-4ABC-85A7-51415CC21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B10A-B96C-4F8C-9342-C590E1C312E6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1A45777-BEEB-43FF-992F-91D5941F0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072B04-1415-4392-9BA3-AC5C574BC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F8A8-B63C-48CD-B63D-01764C570C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1731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E5AE0-FDAA-46CF-990D-BBDC6C97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028972C-A285-42AB-B128-9D6F524913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63B8763-8CB1-48EE-ACA1-C0D2ED081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0DCC3A-C042-4886-99A8-9836AD6D7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B10A-B96C-4F8C-9342-C590E1C312E6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BAD80E9-AA5E-4ECF-A0E2-6F4AC2224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54B3312-98F8-44B9-9AFB-E37F6D55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F8A8-B63C-48CD-B63D-01764C570C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6166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E825A5-2477-48A4-8166-905F2B7AC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866182A-2A1C-414C-90A4-66279A301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166AB83-75CA-4B83-BD5A-7510615E9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59472FC-98D2-4B7E-A008-F1ADF0E14B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63AEB99-D30A-4633-B8DF-87069CF6A0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C8886B1-96F7-4CE2-AC27-E9EF2A846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B10A-B96C-4F8C-9342-C590E1C312E6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0063BE5-B7E5-49F2-A75A-0AA3B051D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492DC10-DCDE-4BE0-B814-297813CA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F8A8-B63C-48CD-B63D-01764C570C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613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29691-A2A4-44CE-9E57-29F1F4B08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14D3861-C63B-4DFC-BA1B-94DF7B4BB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B10A-B96C-4F8C-9342-C590E1C312E6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F6C020C-7539-4DF6-993D-861604597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46FB3CD-7A3A-485F-B738-46898738F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F8A8-B63C-48CD-B63D-01764C570C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5676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5C5B7F7-A39C-4C78-B55C-393D3B433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B10A-B96C-4F8C-9342-C590E1C312E6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8219BEA-7EC2-48E4-92E0-CF14231FB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1C70B7-1CBE-4B95-A2BA-891B293D8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F8A8-B63C-48CD-B63D-01764C570C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320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AF5838-C1D3-4BB8-9AA5-7E162724C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407B176-C533-4588-90B8-000520445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771EA0C-5EA9-4A6A-9D55-E2188128A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E1CBB00-5887-4664-813C-514DED4BA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B10A-B96C-4F8C-9342-C590E1C312E6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50CDD40-81B7-4758-8ADB-20B78BBF2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F5D4057-996B-4B51-9B98-CC887036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F8A8-B63C-48CD-B63D-01764C570C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444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C5DA8-63F5-43C0-B7EA-A0BE6641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7314E9E-46AE-4469-A5F3-AC9F9299D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F330ED7-C107-4BF3-B02C-ABD012365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32782AE-7300-4FD6-95C6-E30685901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B10A-B96C-4F8C-9342-C590E1C312E6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DD683B-03F1-46AD-862B-1EB57D1A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179EEA9-145A-45F1-B75B-9CF5EAA49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F8A8-B63C-48CD-B63D-01764C570C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0863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CBC4B43-E0B6-41D8-A3AF-523B4B8DB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2C2365-3612-48D0-B846-349AACBCF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F212A4E-581D-4FF7-9703-0A339B350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CB10A-B96C-4F8C-9342-C590E1C312E6}" type="datetimeFigureOut">
              <a:rPr lang="uk-UA" smtClean="0"/>
              <a:t>15.12.2025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61DF74-F66E-412F-8BD0-51F0967A7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A10DF8-F362-4165-9A2D-4B128C316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DF8A8-B63C-48CD-B63D-01764C570C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675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18" Type="http://schemas.openxmlformats.org/officeDocument/2006/relationships/image" Target="../media/image14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FDA8B8-180D-41F3-804D-5517D1F72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" y="0"/>
            <a:ext cx="12192000" cy="6858000"/>
          </a:xfrm>
          <a:prstGeom prst="rect">
            <a:avLst/>
          </a:prstGeom>
        </p:spPr>
      </p:pic>
      <p:graphicFrame>
        <p:nvGraphicFramePr>
          <p:cNvPr id="4" name="Таблица 2">
            <a:extLst>
              <a:ext uri="{FF2B5EF4-FFF2-40B4-BE49-F238E27FC236}">
                <a16:creationId xmlns:a16="http://schemas.microsoft.com/office/drawing/2014/main" id="{FED155ED-6FF7-4EEB-8003-DB8899A26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616200"/>
              </p:ext>
            </p:extLst>
          </p:nvPr>
        </p:nvGraphicFramePr>
        <p:xfrm>
          <a:off x="795384" y="658352"/>
          <a:ext cx="4645539" cy="5821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8513">
                  <a:extLst>
                    <a:ext uri="{9D8B030D-6E8A-4147-A177-3AD203B41FA5}">
                      <a16:colId xmlns:a16="http://schemas.microsoft.com/office/drawing/2014/main" val="1182909303"/>
                    </a:ext>
                  </a:extLst>
                </a:gridCol>
                <a:gridCol w="1548513">
                  <a:extLst>
                    <a:ext uri="{9D8B030D-6E8A-4147-A177-3AD203B41FA5}">
                      <a16:colId xmlns:a16="http://schemas.microsoft.com/office/drawing/2014/main" val="3429640157"/>
                    </a:ext>
                  </a:extLst>
                </a:gridCol>
                <a:gridCol w="1548513">
                  <a:extLst>
                    <a:ext uri="{9D8B030D-6E8A-4147-A177-3AD203B41FA5}">
                      <a16:colId xmlns:a16="http://schemas.microsoft.com/office/drawing/2014/main" val="329330509"/>
                    </a:ext>
                  </a:extLst>
                </a:gridCol>
              </a:tblGrid>
              <a:tr h="1268771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522370"/>
                  </a:ext>
                </a:extLst>
              </a:tr>
              <a:tr h="1517611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915545"/>
                  </a:ext>
                </a:extLst>
              </a:tr>
              <a:tr h="1517611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607875"/>
                  </a:ext>
                </a:extLst>
              </a:tr>
              <a:tr h="1517611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880665"/>
                  </a:ext>
                </a:extLst>
              </a:tr>
            </a:tbl>
          </a:graphicData>
        </a:graphic>
      </p:graphicFrame>
      <p:sp>
        <p:nvSpPr>
          <p:cNvPr id="5" name="Прямоугольник: скругленные углы 5">
            <a:extLst>
              <a:ext uri="{FF2B5EF4-FFF2-40B4-BE49-F238E27FC236}">
                <a16:creationId xmlns:a16="http://schemas.microsoft.com/office/drawing/2014/main" id="{834239B5-C57F-4E30-8BAA-9A033413CFBE}"/>
              </a:ext>
            </a:extLst>
          </p:cNvPr>
          <p:cNvSpPr/>
          <p:nvPr/>
        </p:nvSpPr>
        <p:spPr>
          <a:xfrm>
            <a:off x="1276710" y="706630"/>
            <a:ext cx="635254" cy="648980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75F9A812-BD4B-43A2-A3DC-539D3C510A98}"/>
              </a:ext>
            </a:extLst>
          </p:cNvPr>
          <p:cNvSpPr/>
          <p:nvPr/>
        </p:nvSpPr>
        <p:spPr>
          <a:xfrm>
            <a:off x="1345553" y="1364735"/>
            <a:ext cx="471176" cy="44250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угольник: скругленные углы 7">
            <a:extLst>
              <a:ext uri="{FF2B5EF4-FFF2-40B4-BE49-F238E27FC236}">
                <a16:creationId xmlns:a16="http://schemas.microsoft.com/office/drawing/2014/main" id="{569978D7-4168-474F-BB8E-8B1C64CFB611}"/>
              </a:ext>
            </a:extLst>
          </p:cNvPr>
          <p:cNvSpPr/>
          <p:nvPr/>
        </p:nvSpPr>
        <p:spPr>
          <a:xfrm>
            <a:off x="2846193" y="765110"/>
            <a:ext cx="635254" cy="648980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7D37209-0325-4F66-9FD7-FF5C6D2202BD}"/>
              </a:ext>
            </a:extLst>
          </p:cNvPr>
          <p:cNvSpPr/>
          <p:nvPr/>
        </p:nvSpPr>
        <p:spPr>
          <a:xfrm>
            <a:off x="2924671" y="1149881"/>
            <a:ext cx="471176" cy="481162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угольник: скругленные углы 9">
            <a:extLst>
              <a:ext uri="{FF2B5EF4-FFF2-40B4-BE49-F238E27FC236}">
                <a16:creationId xmlns:a16="http://schemas.microsoft.com/office/drawing/2014/main" id="{00B3487A-6C70-467B-836A-56DC8596C010}"/>
              </a:ext>
            </a:extLst>
          </p:cNvPr>
          <p:cNvSpPr/>
          <p:nvPr/>
        </p:nvSpPr>
        <p:spPr>
          <a:xfrm>
            <a:off x="4362505" y="1149881"/>
            <a:ext cx="635254" cy="648980"/>
          </a:xfrm>
          <a:prstGeom prst="roundRect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384526A7-6EA6-4141-9DC3-02FC21C87AEE}"/>
              </a:ext>
            </a:extLst>
          </p:cNvPr>
          <p:cNvSpPr/>
          <p:nvPr/>
        </p:nvSpPr>
        <p:spPr>
          <a:xfrm>
            <a:off x="4444544" y="739014"/>
            <a:ext cx="471176" cy="44250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36396A-260E-4671-8821-346BDA35CAE5}"/>
              </a:ext>
            </a:extLst>
          </p:cNvPr>
          <p:cNvSpPr txBox="1"/>
          <p:nvPr/>
        </p:nvSpPr>
        <p:spPr>
          <a:xfrm>
            <a:off x="637465" y="1561132"/>
            <a:ext cx="1004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effectLst>
                  <a:outerShdw blurRad="50800" dist="38100" dir="18900000" algn="b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Под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88F633-44FB-4812-B1E7-C4AE3794BE20}"/>
              </a:ext>
            </a:extLst>
          </p:cNvPr>
          <p:cNvSpPr txBox="1"/>
          <p:nvPr/>
        </p:nvSpPr>
        <p:spPr>
          <a:xfrm>
            <a:off x="2283843" y="1577609"/>
            <a:ext cx="1004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effectLst>
                  <a:outerShdw blurRad="50800" dist="38100" dir="18900000" algn="b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Перед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A74466-55E7-4903-A873-8B7CCAEECDA5}"/>
              </a:ext>
            </a:extLst>
          </p:cNvPr>
          <p:cNvSpPr txBox="1"/>
          <p:nvPr/>
        </p:nvSpPr>
        <p:spPr>
          <a:xfrm>
            <a:off x="3685462" y="1599985"/>
            <a:ext cx="1004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effectLst>
                  <a:outerShdw blurRad="50800" dist="38100" dir="18900000" algn="b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На</a:t>
            </a:r>
            <a:endParaRPr lang="uk-UA" dirty="0">
              <a:effectLst>
                <a:outerShdw blurRad="50800" dist="38100" dir="18900000" algn="bl" rotWithShape="0">
                  <a:schemeClr val="bg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654F248-9A6C-42E2-8A88-496CE033EA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715" y="1364735"/>
            <a:ext cx="4157330" cy="4157330"/>
          </a:xfrm>
          <a:prstGeom prst="rect">
            <a:avLst/>
          </a:prstGeom>
        </p:spPr>
      </p:pic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921DCAB6-9F17-4C02-9D93-B412FDE07DD8}"/>
              </a:ext>
            </a:extLst>
          </p:cNvPr>
          <p:cNvGrpSpPr/>
          <p:nvPr/>
        </p:nvGrpSpPr>
        <p:grpSpPr>
          <a:xfrm>
            <a:off x="6321982" y="1798861"/>
            <a:ext cx="2155774" cy="3068552"/>
            <a:chOff x="6321982" y="1798861"/>
            <a:chExt cx="2155774" cy="3068552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CFB5C280-7CF9-4C95-A843-4ABAD41654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66" b="89990" l="9961" r="89990">
                          <a14:foregroundMark x1="51514" y1="10254" x2="51367" y2="76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4" t="1700" r="14536"/>
            <a:stretch/>
          </p:blipFill>
          <p:spPr>
            <a:xfrm>
              <a:off x="6321982" y="1798861"/>
              <a:ext cx="2155774" cy="3068552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B3B7449-315F-4972-AE26-3387EC879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821" y="3429000"/>
              <a:ext cx="1013157" cy="1313764"/>
            </a:xfrm>
            <a:prstGeom prst="rect">
              <a:avLst/>
            </a:prstGeom>
            <a:effectLst>
              <a:glow rad="38100">
                <a:schemeClr val="bg1">
                  <a:alpha val="96000"/>
                </a:schemeClr>
              </a:glow>
            </a:effectLst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1D47693F-9FAA-47D6-8C1F-92ABBC99BD7F}"/>
              </a:ext>
            </a:extLst>
          </p:cNvPr>
          <p:cNvGrpSpPr/>
          <p:nvPr/>
        </p:nvGrpSpPr>
        <p:grpSpPr>
          <a:xfrm>
            <a:off x="6362620" y="1762275"/>
            <a:ext cx="2155774" cy="3357909"/>
            <a:chOff x="6321982" y="1509504"/>
            <a:chExt cx="2155774" cy="3357909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BE5DBAF-59E3-4E9E-A914-2906801D79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66" b="89990" l="9961" r="89990">
                          <a14:foregroundMark x1="51514" y1="10254" x2="51367" y2="76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4" t="1700" r="14536"/>
            <a:stretch/>
          </p:blipFill>
          <p:spPr>
            <a:xfrm>
              <a:off x="6321982" y="1798861"/>
              <a:ext cx="2155774" cy="3068552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C55BCFC-466C-489B-A41A-987AC3B7A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52856" y="1509504"/>
              <a:ext cx="1013157" cy="1013157"/>
            </a:xfrm>
            <a:prstGeom prst="rect">
              <a:avLst/>
            </a:prstGeom>
            <a:effectLst>
              <a:glow rad="38100">
                <a:schemeClr val="bg1">
                  <a:alpha val="96000"/>
                </a:schemeClr>
              </a:glow>
            </a:effectLst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CED3EC7E-690A-4C60-8A72-11591A895959}"/>
              </a:ext>
            </a:extLst>
          </p:cNvPr>
          <p:cNvGrpSpPr/>
          <p:nvPr/>
        </p:nvGrpSpPr>
        <p:grpSpPr>
          <a:xfrm>
            <a:off x="6324891" y="1807238"/>
            <a:ext cx="2155774" cy="3147235"/>
            <a:chOff x="6321982" y="1798861"/>
            <a:chExt cx="2155774" cy="3147235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748A0E1F-B8FC-40E3-A70A-D8E85170A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66" b="89990" l="9961" r="89990">
                          <a14:foregroundMark x1="51514" y1="10254" x2="51367" y2="76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4" t="1700" r="14536"/>
            <a:stretch/>
          </p:blipFill>
          <p:spPr>
            <a:xfrm>
              <a:off x="6321982" y="1798861"/>
              <a:ext cx="2155774" cy="3068552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DD0BEE8C-D0BE-4939-89B5-2B72F9639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95781">
              <a:off x="6494980" y="4063165"/>
              <a:ext cx="882931" cy="882931"/>
            </a:xfrm>
            <a:prstGeom prst="rect">
              <a:avLst/>
            </a:prstGeom>
            <a:effectLst>
              <a:glow rad="38100">
                <a:schemeClr val="bg1">
                  <a:alpha val="96000"/>
                </a:schemeClr>
              </a:glow>
            </a:effectLst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16CC50A1-6F1E-4005-BC13-D27ABEA0EE7B}"/>
              </a:ext>
            </a:extLst>
          </p:cNvPr>
          <p:cNvGrpSpPr/>
          <p:nvPr/>
        </p:nvGrpSpPr>
        <p:grpSpPr>
          <a:xfrm>
            <a:off x="6335643" y="1811642"/>
            <a:ext cx="2155774" cy="3263515"/>
            <a:chOff x="6321982" y="1798861"/>
            <a:chExt cx="2155774" cy="3263515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19D9E94-863B-43DD-98BD-A9B29198F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66" b="89990" l="9961" r="89990">
                          <a14:foregroundMark x1="51514" y1="10254" x2="51367" y2="76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4" t="1700" r="14536"/>
            <a:stretch/>
          </p:blipFill>
          <p:spPr>
            <a:xfrm>
              <a:off x="6321982" y="1798861"/>
              <a:ext cx="2155774" cy="3068552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FD7F0DBC-8F56-4911-A0EC-F564C7904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064170">
              <a:off x="7252542" y="4082352"/>
              <a:ext cx="980024" cy="980024"/>
            </a:xfrm>
            <a:prstGeom prst="rect">
              <a:avLst/>
            </a:prstGeom>
            <a:effectLst>
              <a:glow rad="38100">
                <a:schemeClr val="bg1">
                  <a:alpha val="96000"/>
                </a:schemeClr>
              </a:glow>
            </a:effectLst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8748FB6-7C8B-419A-9D42-EADDB0E86C5D}"/>
              </a:ext>
            </a:extLst>
          </p:cNvPr>
          <p:cNvGrpSpPr/>
          <p:nvPr/>
        </p:nvGrpSpPr>
        <p:grpSpPr>
          <a:xfrm>
            <a:off x="6342293" y="1980321"/>
            <a:ext cx="2155774" cy="3129021"/>
            <a:chOff x="6321982" y="1738392"/>
            <a:chExt cx="2155774" cy="3129021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ADEB837C-CBB5-4290-B1D1-AFB219372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66" b="89990" l="9961" r="89990">
                          <a14:foregroundMark x1="51514" y1="10254" x2="51367" y2="76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4" t="1700" r="14536"/>
            <a:stretch/>
          </p:blipFill>
          <p:spPr>
            <a:xfrm>
              <a:off x="6321982" y="1798861"/>
              <a:ext cx="2155774" cy="3068552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264A8834-8BE0-4E51-8652-75887DA12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87860" y="1738392"/>
              <a:ext cx="1013157" cy="703581"/>
            </a:xfrm>
            <a:prstGeom prst="rect">
              <a:avLst/>
            </a:prstGeom>
            <a:effectLst>
              <a:glow rad="38100">
                <a:schemeClr val="bg1">
                  <a:alpha val="96000"/>
                </a:schemeClr>
              </a:glow>
            </a:effectLst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8C8F16F9-CD50-48D1-9236-02A4C3975BA9}"/>
              </a:ext>
            </a:extLst>
          </p:cNvPr>
          <p:cNvGrpSpPr/>
          <p:nvPr/>
        </p:nvGrpSpPr>
        <p:grpSpPr>
          <a:xfrm>
            <a:off x="6351143" y="2015689"/>
            <a:ext cx="2155774" cy="3068552"/>
            <a:chOff x="6321982" y="1798861"/>
            <a:chExt cx="2155774" cy="306855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4164A206-2751-455C-B9F4-806A1D437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66" b="89990" l="9961" r="89990">
                          <a14:foregroundMark x1="51514" y1="10254" x2="51367" y2="76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4" t="1700" r="14536"/>
            <a:stretch/>
          </p:blipFill>
          <p:spPr>
            <a:xfrm>
              <a:off x="6321982" y="1798861"/>
              <a:ext cx="2155774" cy="3068552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E6CB212A-8E9C-4FDE-94E9-79C203A71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38554" y="2609622"/>
              <a:ext cx="2122629" cy="2122629"/>
            </a:xfrm>
            <a:prstGeom prst="rect">
              <a:avLst/>
            </a:prstGeom>
            <a:effectLst>
              <a:glow rad="38100">
                <a:schemeClr val="bg1">
                  <a:alpha val="96000"/>
                </a:schemeClr>
              </a:glow>
            </a:effectLst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BEA4503D-0C59-4DC0-BC8D-A4C5F52A19FD}"/>
              </a:ext>
            </a:extLst>
          </p:cNvPr>
          <p:cNvGrpSpPr/>
          <p:nvPr/>
        </p:nvGrpSpPr>
        <p:grpSpPr>
          <a:xfrm>
            <a:off x="6362112" y="2002908"/>
            <a:ext cx="2155774" cy="3068552"/>
            <a:chOff x="6229361" y="1817065"/>
            <a:chExt cx="2155774" cy="3068552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E00E225-E755-483F-BEB2-9967335BEC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66" b="89990" l="9961" r="89990">
                          <a14:foregroundMark x1="51514" y1="10254" x2="51367" y2="76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4" t="1700" r="14536"/>
            <a:stretch/>
          </p:blipFill>
          <p:spPr>
            <a:xfrm>
              <a:off x="6229361" y="1817065"/>
              <a:ext cx="2155774" cy="3068552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D2E3781A-84A6-42DC-AF21-F3CF761CE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36976" y="3882409"/>
              <a:ext cx="932683" cy="932683"/>
            </a:xfrm>
            <a:prstGeom prst="rect">
              <a:avLst/>
            </a:prstGeom>
            <a:effectLst>
              <a:glow rad="38100">
                <a:schemeClr val="bg1">
                  <a:alpha val="96000"/>
                </a:schemeClr>
              </a:glow>
            </a:effectLst>
          </p:spPr>
        </p:pic>
      </p:grpSp>
      <p:grpSp>
        <p:nvGrpSpPr>
          <p:cNvPr id="23" name="Групувати 22">
            <a:extLst>
              <a:ext uri="{FF2B5EF4-FFF2-40B4-BE49-F238E27FC236}">
                <a16:creationId xmlns:a16="http://schemas.microsoft.com/office/drawing/2014/main" id="{1AB8CD02-44D3-483A-922F-3ED61382FB91}"/>
              </a:ext>
            </a:extLst>
          </p:cNvPr>
          <p:cNvGrpSpPr/>
          <p:nvPr/>
        </p:nvGrpSpPr>
        <p:grpSpPr>
          <a:xfrm>
            <a:off x="6373373" y="2011285"/>
            <a:ext cx="2155774" cy="3068552"/>
            <a:chOff x="6321982" y="1798861"/>
            <a:chExt cx="2155774" cy="306855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E3DA1326-8795-4116-835C-71FDB1BEF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66" b="89990" l="9961" r="89990">
                          <a14:foregroundMark x1="51514" y1="10254" x2="51367" y2="76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4" t="1700" r="14536"/>
            <a:stretch/>
          </p:blipFill>
          <p:spPr>
            <a:xfrm>
              <a:off x="6321982" y="1798861"/>
              <a:ext cx="2155774" cy="3068552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BEE9122-493B-4B7F-A2FC-92E6BC3E1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2407" y="2832612"/>
              <a:ext cx="1970576" cy="1686931"/>
            </a:xfrm>
            <a:prstGeom prst="rect">
              <a:avLst/>
            </a:prstGeom>
            <a:effectLst>
              <a:glow rad="38100">
                <a:schemeClr val="bg1">
                  <a:alpha val="96000"/>
                </a:schemeClr>
              </a:glow>
            </a:effectLst>
          </p:spPr>
        </p:pic>
      </p:grpSp>
      <p:grpSp>
        <p:nvGrpSpPr>
          <p:cNvPr id="19" name="Групувати 18">
            <a:extLst>
              <a:ext uri="{FF2B5EF4-FFF2-40B4-BE49-F238E27FC236}">
                <a16:creationId xmlns:a16="http://schemas.microsoft.com/office/drawing/2014/main" id="{A199465F-E07F-4D50-8C4B-53029ADCB78D}"/>
              </a:ext>
            </a:extLst>
          </p:cNvPr>
          <p:cNvGrpSpPr/>
          <p:nvPr/>
        </p:nvGrpSpPr>
        <p:grpSpPr>
          <a:xfrm>
            <a:off x="6384126" y="1845020"/>
            <a:ext cx="2155774" cy="3273589"/>
            <a:chOff x="6321982" y="1593824"/>
            <a:chExt cx="2155774" cy="3273589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C1D22F5D-BC85-4647-8CD9-2831E69654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66" b="89990" l="9961" r="89990">
                          <a14:foregroundMark x1="51514" y1="10254" x2="51367" y2="76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4" t="1700" r="14536"/>
            <a:stretch/>
          </p:blipFill>
          <p:spPr>
            <a:xfrm>
              <a:off x="6321982" y="1798861"/>
              <a:ext cx="2155774" cy="3068552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52983A2B-4CEA-4CAB-9581-A6182AA29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61" b="89941" l="8936" r="91016">
                          <a14:foregroundMark x1="8936" y1="60254" x2="8936" y2="60254"/>
                          <a14:foregroundMark x1="91016" y1="59961" x2="91016" y2="59961"/>
                          <a14:foregroundMark x1="74854" y1="78369" x2="74854" y2="78369"/>
                          <a14:foregroundMark x1="37354" y1="81934" x2="37354" y2="81934"/>
                          <a14:foregroundMark x1="16064" y1="73535" x2="16064" y2="73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35243" y="1593824"/>
              <a:ext cx="1438734" cy="1438734"/>
            </a:xfrm>
            <a:prstGeom prst="rect">
              <a:avLst/>
            </a:prstGeom>
            <a:effectLst>
              <a:glow rad="38100">
                <a:schemeClr val="bg1">
                  <a:alpha val="96000"/>
                </a:schemeClr>
              </a:glow>
            </a:effectLst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E21C3E8-7119-45E4-B841-C9D5583FDC9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410" y="4177145"/>
            <a:ext cx="2508889" cy="250888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7831800-52B2-4986-95BD-920C625CD3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35" y="6173892"/>
            <a:ext cx="743153" cy="68410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717C2A7-652B-4DFA-9032-A3E0D6AFCA1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5982" y="2068136"/>
            <a:ext cx="2699540" cy="272172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AF67090-37C8-4BB7-B7F3-CE5BD9116B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49" y="3545561"/>
            <a:ext cx="1104823" cy="143262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269D361-5089-406C-946E-B8DBCBED8C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97" y="1909933"/>
            <a:ext cx="1600170" cy="160017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0931235-12C9-4BA8-8DF4-EA864CF63E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37" y="4963797"/>
            <a:ext cx="1516159" cy="1516159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7FDD9F8-A694-4B8B-9FAC-2D320073DD8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9208" y="2074780"/>
            <a:ext cx="1319600" cy="13196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81DFE69-C4F4-4B4E-8325-295FAE1B5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592" y="5039790"/>
            <a:ext cx="1448801" cy="144880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CF9928E1-FD04-4BB1-9866-12544B6BF0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58" y="2040790"/>
            <a:ext cx="1447027" cy="123874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88515A4-E177-43D6-A948-B2A1F1056E7D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1" b="89941" l="9131" r="91406">
                        <a14:foregroundMark x1="9131" y1="59082" x2="9131" y2="59082"/>
                        <a14:foregroundMark x1="91406" y1="58203" x2="91406" y2="5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3" t="9909" r="4776" b="13521"/>
          <a:stretch/>
        </p:blipFill>
        <p:spPr>
          <a:xfrm>
            <a:off x="4074377" y="3569154"/>
            <a:ext cx="1280694" cy="110133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ECF142C-3D29-4CBA-901A-9EF2A6C071B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561"/>
          <a:stretch/>
        </p:blipFill>
        <p:spPr>
          <a:xfrm>
            <a:off x="793150" y="3827144"/>
            <a:ext cx="1533065" cy="111053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42847F6-C85E-4218-8424-18C566ADBC6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7" y="4973605"/>
            <a:ext cx="1571852" cy="157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6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34909 0.13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1" y="68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22734 0.1090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544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-0.35378 -0.1122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562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-0.47565 0.0946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9" y="472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35365 0.32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82" y="1625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22395 -0.1171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-585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48112 0.3331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62" y="16644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2319 0.34028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17014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48021 -0.1046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5231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C93DA4B-2A8D-47FF-9E37-D54904FB8F3A}"/>
</file>

<file path=customXml/itemProps2.xml><?xml version="1.0" encoding="utf-8"?>
<ds:datastoreItem xmlns:ds="http://schemas.openxmlformats.org/officeDocument/2006/customXml" ds:itemID="{B7C4D7C9-1EB6-4AA2-94B1-45B9CA741E4C}"/>
</file>

<file path=customXml/itemProps3.xml><?xml version="1.0" encoding="utf-8"?>
<ds:datastoreItem xmlns:ds="http://schemas.openxmlformats.org/officeDocument/2006/customXml" ds:itemID="{643A9C82-9678-44E4-A83B-B231AFA86CAC}"/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</Words>
  <Application>Microsoft Office PowerPoint</Application>
  <PresentationFormat>Широкий екран</PresentationFormat>
  <Paragraphs>3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8</cp:revision>
  <dcterms:created xsi:type="dcterms:W3CDTF">2025-12-15T09:12:45Z</dcterms:created>
  <dcterms:modified xsi:type="dcterms:W3CDTF">2025-12-15T11:33:57Z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