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68B14-0E71-4164-A90B-22DAC42DA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4AD846-8909-4D18-837A-428571A2D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0F9366-9869-4F50-A484-426940F3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61DE0D-2887-4098-8F5E-298993FD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B5ED8D-3C52-4B98-B258-FB8976EC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99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69FE2-B941-4A54-AB85-78A0BCDD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E1F2EB-D64D-424A-BECF-83B6F4291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02D691-66A8-4233-87C1-7BC9E7D0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8648315-1928-4989-9767-32378200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B9CFED-3264-4B8E-960D-9DF88B5A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283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0C02A4-C042-4EF1-809C-666473F22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A7CA49F-88D0-47AF-9B36-8C4BC16F8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E3BA1-84F5-4EF6-9000-4C222945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A7AFDD-7CDE-4784-BDAF-DF2236C2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5D38BA-FE76-4EEA-A396-D69EBD2A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44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5004A-581F-4037-874C-E99458E5F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D4665B-6330-4BB7-810E-11FC9838A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712B57-FEDB-4347-A3A5-AF208894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F34176-0D87-486F-A47A-203CFF6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7E9A60-4094-4B4A-85C7-83CFAF978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654DC-1BFB-47E4-AF16-0C998FD4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46A51D-AA67-48AD-91C8-50E62627B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BC59F2-1620-4869-9C1C-966DC198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F5D104-2BCF-44DC-9AF9-24587AFA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0E9DB5-5519-4F16-A1BA-F452B7F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17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0D90B-2DAC-468F-BAE9-02AAB1EF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8B17A52-79CF-427E-B8C5-FA445B2E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2B8C752-D7E4-4CDB-981E-1F71B5DFF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55641D4-5D98-45F4-AC14-4B791C3E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F385B4-D6B6-4497-9BD7-5962F86F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61FAB4-84B3-4D5D-8999-63E86EAE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681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33982-4770-4886-BB36-83B8F142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17D07E-A933-454F-A940-41B332820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3DABE3-96E0-46F7-A667-3FA7D98E0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0ECFECE-28BB-48EB-99E9-4808B0C91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11D1E6-CDC0-49AE-B98C-B1C73179C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579582-6E70-40F3-A440-DFED853C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9B1B073-8219-490C-B196-804FE3B1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2FCE63-9F06-4B9F-A6C0-E874EB9C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49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00FC4-FBB1-4E4D-9252-FEA9E93E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268AC4-8464-4495-9203-3E3B56D0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28BD1AE-3434-4D34-AA11-E979E854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33B3120-D36C-416F-894D-D62C16E9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67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FA0963-72CF-49FE-B033-66AA605A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74A214B-D1C6-41DA-86D3-5DA1D481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0084F3F-289B-4E78-B9AF-8C2027A7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8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42FD7-AC95-43A2-8609-BFA17483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93FF81-486E-45CE-AF86-F5391B73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AF6D04-6216-402A-86F9-168823842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49DB0B-3B29-459F-8CF3-EC906A00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2215A0A-268C-4948-9584-EABA3465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8FDFB7D-158B-417F-AC0F-24791F09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078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AF719-2333-46EE-918B-D92D24FE9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DCBBD8-5BC3-4F3D-B699-F6CF49AC0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6F79481-E4AA-4369-B378-35B515A80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C9B04C8-1F03-4621-BDEA-3EFB345E7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41741A4-9E14-4296-9E4A-6827DAF8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7F92C4-2444-4CC0-BBA3-D17EE3DF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7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90D18A4-E349-4BB5-9C58-50F1632A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5C72EB-6B0E-4F89-BA88-ED10A430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A85056-1227-4C2E-AA5A-6E2988EEA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A7356-B388-4887-B830-9854BE1428EE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A53614-E227-4E4D-B7A9-A01F5B630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1E8280-3933-4453-B2AF-623E8925D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1FF25-674C-45EB-9078-0602A83D7A3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03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D466D-B7CF-4710-9F6F-F072CAE6D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3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96861ABA-16F2-489E-BC5A-DEE6BCC620CC}"/>
              </a:ext>
            </a:extLst>
          </p:cNvPr>
          <p:cNvSpPr/>
          <p:nvPr/>
        </p:nvSpPr>
        <p:spPr>
          <a:xfrm>
            <a:off x="95693" y="127592"/>
            <a:ext cx="9954543" cy="665693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A18C9C-3721-485E-A9EB-15CE85607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76"/>
          <a:stretch/>
        </p:blipFill>
        <p:spPr>
          <a:xfrm>
            <a:off x="3261863" y="-116136"/>
            <a:ext cx="5316536" cy="5220585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D85A98A0-111A-451D-8190-93A05FAA53A3}"/>
              </a:ext>
            </a:extLst>
          </p:cNvPr>
          <p:cNvSpPr/>
          <p:nvPr/>
        </p:nvSpPr>
        <p:spPr>
          <a:xfrm>
            <a:off x="520932" y="3182787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8947E37B-5932-48E0-A273-22503E82EE2D}"/>
              </a:ext>
            </a:extLst>
          </p:cNvPr>
          <p:cNvSpPr/>
          <p:nvPr/>
        </p:nvSpPr>
        <p:spPr>
          <a:xfrm>
            <a:off x="2034345" y="3160287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2498AC-3976-4DA2-9BE1-138A852E3D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 t="23876" b="58370"/>
          <a:stretch/>
        </p:blipFill>
        <p:spPr>
          <a:xfrm>
            <a:off x="548427" y="4728323"/>
            <a:ext cx="1587734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35116B-16B2-4925-A688-454133A51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23876" r="29664" b="58370"/>
          <a:stretch/>
        </p:blipFill>
        <p:spPr>
          <a:xfrm>
            <a:off x="2207912" y="4552852"/>
            <a:ext cx="2445488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86D401-EB1F-4917-B79E-AB06A0872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23877" r="75656" b="40822"/>
          <a:stretch/>
        </p:blipFill>
        <p:spPr>
          <a:xfrm>
            <a:off x="4662813" y="4293925"/>
            <a:ext cx="855573" cy="242107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449F83-A345-45DE-82A9-7FCE0F46D1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45660" r="44461" b="22870"/>
          <a:stretch/>
        </p:blipFill>
        <p:spPr>
          <a:xfrm>
            <a:off x="5808182" y="4425344"/>
            <a:ext cx="1612960" cy="215823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572AD0-1852-4E7E-B365-0961AED68C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62594" r="75652" b="7548"/>
          <a:stretch/>
        </p:blipFill>
        <p:spPr>
          <a:xfrm>
            <a:off x="7236368" y="4535857"/>
            <a:ext cx="1255656" cy="204771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C6500B6-E4B5-40EC-9A5A-CEB60A614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t="80698" r="4653" b="5310"/>
          <a:stretch/>
        </p:blipFill>
        <p:spPr>
          <a:xfrm>
            <a:off x="788894" y="5618202"/>
            <a:ext cx="3728839" cy="9595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29B8751-DC6E-4DED-8C2F-5248EAB95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 t="23876" b="58370"/>
          <a:stretch/>
        </p:blipFill>
        <p:spPr>
          <a:xfrm>
            <a:off x="6999005" y="-116136"/>
            <a:ext cx="1587734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6D5DAC-A4FC-4282-8F52-F87F97F35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23876" r="29664" b="58370"/>
          <a:stretch/>
        </p:blipFill>
        <p:spPr>
          <a:xfrm>
            <a:off x="4528497" y="-116136"/>
            <a:ext cx="2445488" cy="121760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F07E25F-7382-4C03-98B8-F543F23E17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t="23877" r="75656" b="40822"/>
          <a:stretch/>
        </p:blipFill>
        <p:spPr>
          <a:xfrm>
            <a:off x="3729329" y="-109068"/>
            <a:ext cx="855573" cy="242107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EF1D6AE-C799-43A9-9B77-9E1B9546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45660" r="44461" b="22870"/>
          <a:stretch/>
        </p:blipFill>
        <p:spPr>
          <a:xfrm>
            <a:off x="4557058" y="1381304"/>
            <a:ext cx="1612960" cy="215823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5424930-47F9-41EE-8BC8-CF75BF7A8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62594" r="75652" b="7548"/>
          <a:stretch/>
        </p:blipFill>
        <p:spPr>
          <a:xfrm>
            <a:off x="3316510" y="2534782"/>
            <a:ext cx="1255656" cy="204771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8BD03F1-C6D2-4D3E-9281-590CC1000C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t="80698" r="4653" b="5310"/>
          <a:stretch/>
        </p:blipFill>
        <p:spPr>
          <a:xfrm>
            <a:off x="4560142" y="3771677"/>
            <a:ext cx="3728839" cy="9595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4CCE3E6-EE8C-48FC-84C2-827CADB882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76"/>
          <a:stretch/>
        </p:blipFill>
        <p:spPr>
          <a:xfrm>
            <a:off x="3270203" y="-109068"/>
            <a:ext cx="5316536" cy="5220585"/>
          </a:xfrm>
          <a:prstGeom prst="rect">
            <a:avLst/>
          </a:prstGeom>
        </p:spPr>
      </p:pic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4E5420E6-46A5-4620-93C1-A673AC15E7BE}"/>
              </a:ext>
            </a:extLst>
          </p:cNvPr>
          <p:cNvSpPr/>
          <p:nvPr/>
        </p:nvSpPr>
        <p:spPr>
          <a:xfrm>
            <a:off x="527671" y="325622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E54E980-D1A2-476E-B0E5-F48B3563E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8" y="421411"/>
            <a:ext cx="1262183" cy="1262183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574A77D1-652B-4141-8FBB-2E3B55DC4FE8}"/>
              </a:ext>
            </a:extLst>
          </p:cNvPr>
          <p:cNvSpPr/>
          <p:nvPr/>
        </p:nvSpPr>
        <p:spPr>
          <a:xfrm>
            <a:off x="2034345" y="336134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A86435E-1101-41B7-9058-9D474797C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89" y="371754"/>
            <a:ext cx="1262183" cy="1262183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6FCBE38F-4DA2-4BFF-BF45-D3D6DAE55215}"/>
              </a:ext>
            </a:extLst>
          </p:cNvPr>
          <p:cNvSpPr/>
          <p:nvPr/>
        </p:nvSpPr>
        <p:spPr>
          <a:xfrm>
            <a:off x="504555" y="1747390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A081A3-F5A8-4D3C-82D9-C8A6ADE06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0" y="1734546"/>
            <a:ext cx="1262183" cy="1262183"/>
          </a:xfrm>
          <a:prstGeom prst="rect">
            <a:avLst/>
          </a:prstGeom>
        </p:spPr>
      </p:pic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9738242-214A-4F23-8B91-35F128E6EABC}"/>
              </a:ext>
            </a:extLst>
          </p:cNvPr>
          <p:cNvSpPr/>
          <p:nvPr/>
        </p:nvSpPr>
        <p:spPr>
          <a:xfrm>
            <a:off x="2036875" y="1761019"/>
            <a:ext cx="1386852" cy="1307805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F923E05-EF5D-4E3F-92BE-6AA69B88D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40" y="1767988"/>
            <a:ext cx="1262183" cy="126218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2D429EA-ECC1-4057-BAD0-B41A12BDD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5" y="3253225"/>
            <a:ext cx="1262183" cy="12621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B9FF9A4-CE5F-49CC-A901-ED1699E68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1" b="90869" l="9961" r="89941">
                        <a14:foregroundMark x1="74609" y1="9912" x2="73535" y2="9131"/>
                        <a14:foregroundMark x1="20313" y1="89160" x2="17236" y2="90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05" y="3239116"/>
            <a:ext cx="1262183" cy="12621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AB7D412-EB6A-423E-8108-300518E62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4" y="363564"/>
            <a:ext cx="1440361" cy="10802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EF8BE65-8A91-45FA-9AAF-FCE519A70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55" y="3209102"/>
            <a:ext cx="1218721" cy="121872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AB921F9-D5A7-4EBA-9D8D-FEFA8BEA3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09" y="1693601"/>
            <a:ext cx="1384832" cy="13848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864D1C0-C3FC-46D3-A376-6944B5B723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7" y="3182787"/>
            <a:ext cx="1367367" cy="127135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C5F0B84-94EA-4B74-BFBF-9ED776922B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1" y="1716513"/>
            <a:ext cx="1397647" cy="151189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ACE18A0-00E8-40CB-9CB3-7682F99773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67" y="286588"/>
            <a:ext cx="1362895" cy="139664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64E4C26-9C4D-42CF-8A98-06ED0121C9F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r="14717"/>
          <a:stretch/>
        </p:blipFill>
        <p:spPr>
          <a:xfrm>
            <a:off x="8076930" y="4401197"/>
            <a:ext cx="2260476" cy="246613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50C851-AFEB-4D0D-8EEC-BF912F38620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83" b="95182" l="9968" r="94612">
                        <a14:foregroundMark x1="89763" y1="88368" x2="94397" y2="93793"/>
                        <a14:foregroundMark x1="94612" y1="95182" x2="94612" y2="95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0" t="61599"/>
          <a:stretch/>
        </p:blipFill>
        <p:spPr>
          <a:xfrm>
            <a:off x="7586026" y="3209101"/>
            <a:ext cx="1800942" cy="187325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2B164BF-FCBE-4E95-B074-7E24CCB182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44" y="1025094"/>
            <a:ext cx="2112216" cy="215306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9C607DC-AFD2-4DE2-968C-BACB1B1F3F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09" y="6192438"/>
            <a:ext cx="747095" cy="6877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467D38D-5A79-4EF3-A1D1-254125AF5B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39" y="4483092"/>
            <a:ext cx="1635803" cy="16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8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3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8F221B-58CA-4669-BF50-AD2E3667E88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757EE0A-6F9F-4D1A-A5A2-3A459E9972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204A16-7DF1-49CE-91C0-588FC562CA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2025-12-14T19:32:32Z</dcterms:created>
  <dcterms:modified xsi:type="dcterms:W3CDTF">2025-12-15T09:59:27Z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