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5859C3-7B66-3802-0987-D5A9B8AC0A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8270B1B-8C9B-84C3-CE89-041BD61959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618DF1-66C5-6C40-829A-48A5CB42C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C086D-D238-4BEF-AAAC-564767FC4BAE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A1CEA5-1DD2-F473-6674-C8DC304C3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1A8734-5676-7EA7-3549-4F16BCD3E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48D6-E3F2-4217-86F4-D172BF49F2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10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287976-38C8-D1AD-EC48-CC11108E4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D0A87C0-E19C-8F1F-8739-7440D6DBB4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30D467-7973-F907-468A-3B8BE6624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C086D-D238-4BEF-AAAC-564767FC4BAE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4B9E64-8D65-49A8-1FF7-4061E6E0B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8C260B-718E-F944-F3B4-0CC68652C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48D6-E3F2-4217-86F4-D172BF49F2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951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0A29833-7F9A-5DE4-1358-7B7109BC94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2AB0512-82BA-B5EF-6779-7D67178260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F573D6-5520-5638-D893-5FA4ECD99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C086D-D238-4BEF-AAAC-564767FC4BAE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30F869-973B-CC4D-02E9-65E199EEC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E45CD8-D09C-D5BD-5FB2-A3C6A3F91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48D6-E3F2-4217-86F4-D172BF49F2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228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C60188-CC6F-D4CE-F7E4-07736A5AC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CFC252-6E54-1077-981C-59D1D4438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98DE45-4774-D3AC-4BE3-83BE1C0D9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C086D-D238-4BEF-AAAC-564767FC4BAE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3D58F7-0A5C-11F1-8C36-95EE9FDD1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8F08B0-BB0B-C61E-9900-13E986937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48D6-E3F2-4217-86F4-D172BF49F2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589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FF0A7-18F2-BA4B-D667-2CE6DFE35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4A6BE0-2D5D-1FD6-2EA5-36E9FD021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81E218-97C1-69AA-C109-40C576B18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C086D-D238-4BEF-AAAC-564767FC4BAE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8B7804-A180-1D7F-B5FE-54F7F0CE1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42E0CD-ACFB-9F45-8894-90D5E9E31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48D6-E3F2-4217-86F4-D172BF49F2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885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81420D-1323-7C71-204F-2F3223BFE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43BAA3-7484-6FA2-FEBB-3FAA5A08D4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B89D732-19DE-D194-27FF-8D458D3863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CA8C409-5608-A533-604A-4B4E99475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C086D-D238-4BEF-AAAC-564767FC4BAE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60FF5C-21AA-FE3F-EA24-0AEB44164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EF30BE-046C-92C3-CDEA-A1E8417A1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48D6-E3F2-4217-86F4-D172BF49F2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128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864EA9-FBD8-25BD-FB10-C3DB2CF21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8CC8AA-1E27-D09C-4783-FC5CB0E21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649EDD4-DC76-F5BD-67B9-9E4F387D14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D661BE8-32BA-8473-13A6-C6BC36FD9A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09BCB71-94A7-FA82-7EC6-C939820236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0ABB1A9-35E0-E938-9327-C16C4B83F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C086D-D238-4BEF-AAAC-564767FC4BAE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23BED20-2749-EB31-893B-60E3AB988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3B858B2-CE5E-ADEF-775A-883492863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48D6-E3F2-4217-86F4-D172BF49F2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285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04ABBB-37B1-3257-A5AB-F72ACC9DD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769A908-6843-B292-4348-70BB58DFF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C086D-D238-4BEF-AAAC-564767FC4BAE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6A42222-7B01-6675-D0EF-8447EE716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A6401C-3C71-9F50-4EE1-418D143D5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48D6-E3F2-4217-86F4-D172BF49F2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844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A952A37-4ABE-0C30-5D29-BD6A47D83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C086D-D238-4BEF-AAAC-564767FC4BAE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C8A6C1A-AAA7-C49E-8E39-3A3E86B74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F94B870-B5B8-2B5C-0A96-9081C0087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48D6-E3F2-4217-86F4-D172BF49F2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417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DEC1E3-3611-0DED-B870-74F278ECC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3BCB4A-C7AE-6B0B-EF83-E751A3DEE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750E44E-91EA-F973-6C40-1D11061756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48A967-F4B3-214E-8A6C-BBB48547C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C086D-D238-4BEF-AAAC-564767FC4BAE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89F3FD-72EF-5A6E-823A-54CFEE3D7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068CDB-AC7A-134C-EBCB-C8286EE2F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48D6-E3F2-4217-86F4-D172BF49F2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914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70D30B-D4CE-2024-3D38-36BD40402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5A886AF-3417-A9A3-30A1-0D8C99408A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7C9E2E-627D-5608-6482-1A15339101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5D183F-331D-8989-3AAB-0AA13531D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C086D-D238-4BEF-AAAC-564767FC4BAE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BA2959-5285-C380-01E7-D50F06D6C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D24958-6788-EE7D-927B-663C0BF4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48D6-E3F2-4217-86F4-D172BF49F2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379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C90901-6FFB-8A7D-CF0F-B589039DC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6BFB108-DA5B-F407-95F4-4D39F61EB7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7956CE-BAD7-8A65-9888-D1A26A70F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C086D-D238-4BEF-AAAC-564767FC4BAE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536DB5-FACA-544C-1807-2EA5D35F2E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CFF4B7-E06A-0695-3DD7-4AE9386E7A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F48D6-E3F2-4217-86F4-D172BF49F2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250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0D2AA7C-5FD4-08F9-20B6-373D33AA3B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825"/>
            <a:ext cx="12192000" cy="696685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FB0C31C-89BF-48CC-BB03-D6BB491DEBCD}"/>
              </a:ext>
            </a:extLst>
          </p:cNvPr>
          <p:cNvSpPr/>
          <p:nvPr/>
        </p:nvSpPr>
        <p:spPr>
          <a:xfrm>
            <a:off x="4950579" y="287867"/>
            <a:ext cx="3422954" cy="3328291"/>
          </a:xfrm>
          <a:custGeom>
            <a:avLst/>
            <a:gdLst>
              <a:gd name="csX0" fmla="*/ 0 w 3422954"/>
              <a:gd name="csY0" fmla="*/ 0 h 3328291"/>
              <a:gd name="csX1" fmla="*/ 604722 w 3422954"/>
              <a:gd name="csY1" fmla="*/ 0 h 3328291"/>
              <a:gd name="csX2" fmla="*/ 1243673 w 3422954"/>
              <a:gd name="csY2" fmla="*/ 0 h 3328291"/>
              <a:gd name="csX3" fmla="*/ 1711477 w 3422954"/>
              <a:gd name="csY3" fmla="*/ 0 h 3328291"/>
              <a:gd name="csX4" fmla="*/ 2350428 w 3422954"/>
              <a:gd name="csY4" fmla="*/ 0 h 3328291"/>
              <a:gd name="csX5" fmla="*/ 2852462 w 3422954"/>
              <a:gd name="csY5" fmla="*/ 0 h 3328291"/>
              <a:gd name="csX6" fmla="*/ 3422954 w 3422954"/>
              <a:gd name="csY6" fmla="*/ 0 h 3328291"/>
              <a:gd name="csX7" fmla="*/ 3422954 w 3422954"/>
              <a:gd name="csY7" fmla="*/ 488149 h 3328291"/>
              <a:gd name="csX8" fmla="*/ 3422954 w 3422954"/>
              <a:gd name="csY8" fmla="*/ 943016 h 3328291"/>
              <a:gd name="csX9" fmla="*/ 3422954 w 3422954"/>
              <a:gd name="csY9" fmla="*/ 1564297 h 3328291"/>
              <a:gd name="csX10" fmla="*/ 3422954 w 3422954"/>
              <a:gd name="csY10" fmla="*/ 2185578 h 3328291"/>
              <a:gd name="csX11" fmla="*/ 3422954 w 3422954"/>
              <a:gd name="csY11" fmla="*/ 2740293 h 3328291"/>
              <a:gd name="csX12" fmla="*/ 3422954 w 3422954"/>
              <a:gd name="csY12" fmla="*/ 3328291 h 3328291"/>
              <a:gd name="csX13" fmla="*/ 2886691 w 3422954"/>
              <a:gd name="csY13" fmla="*/ 3328291 h 3328291"/>
              <a:gd name="csX14" fmla="*/ 2384658 w 3422954"/>
              <a:gd name="csY14" fmla="*/ 3328291 h 3328291"/>
              <a:gd name="csX15" fmla="*/ 1779936 w 3422954"/>
              <a:gd name="csY15" fmla="*/ 3328291 h 3328291"/>
              <a:gd name="csX16" fmla="*/ 1277903 w 3422954"/>
              <a:gd name="csY16" fmla="*/ 3328291 h 3328291"/>
              <a:gd name="csX17" fmla="*/ 741640 w 3422954"/>
              <a:gd name="csY17" fmla="*/ 3328291 h 3328291"/>
              <a:gd name="csX18" fmla="*/ 0 w 3422954"/>
              <a:gd name="csY18" fmla="*/ 3328291 h 3328291"/>
              <a:gd name="csX19" fmla="*/ 0 w 3422954"/>
              <a:gd name="csY19" fmla="*/ 2840142 h 3328291"/>
              <a:gd name="csX20" fmla="*/ 0 w 3422954"/>
              <a:gd name="csY20" fmla="*/ 2351992 h 3328291"/>
              <a:gd name="csX21" fmla="*/ 0 w 3422954"/>
              <a:gd name="csY21" fmla="*/ 1763994 h 3328291"/>
              <a:gd name="csX22" fmla="*/ 0 w 3422954"/>
              <a:gd name="csY22" fmla="*/ 1175996 h 3328291"/>
              <a:gd name="csX23" fmla="*/ 0 w 3422954"/>
              <a:gd name="csY23" fmla="*/ 721130 h 3328291"/>
              <a:gd name="csX24" fmla="*/ 0 w 3422954"/>
              <a:gd name="csY24" fmla="*/ 0 h 332829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</a:cxnLst>
            <a:rect l="l" t="t" r="r" b="b"/>
            <a:pathLst>
              <a:path w="3422954" h="3328291" fill="none" extrusionOk="0">
                <a:moveTo>
                  <a:pt x="0" y="0"/>
                </a:moveTo>
                <a:cubicBezTo>
                  <a:pt x="300866" y="-62660"/>
                  <a:pt x="313941" y="14471"/>
                  <a:pt x="604722" y="0"/>
                </a:cubicBezTo>
                <a:cubicBezTo>
                  <a:pt x="895503" y="-14471"/>
                  <a:pt x="1072842" y="54824"/>
                  <a:pt x="1243673" y="0"/>
                </a:cubicBezTo>
                <a:cubicBezTo>
                  <a:pt x="1414504" y="-54824"/>
                  <a:pt x="1610660" y="2484"/>
                  <a:pt x="1711477" y="0"/>
                </a:cubicBezTo>
                <a:cubicBezTo>
                  <a:pt x="1812294" y="-2484"/>
                  <a:pt x="2083426" y="6797"/>
                  <a:pt x="2350428" y="0"/>
                </a:cubicBezTo>
                <a:cubicBezTo>
                  <a:pt x="2617430" y="-6797"/>
                  <a:pt x="2680631" y="45185"/>
                  <a:pt x="2852462" y="0"/>
                </a:cubicBezTo>
                <a:cubicBezTo>
                  <a:pt x="3024293" y="-45185"/>
                  <a:pt x="3252847" y="34169"/>
                  <a:pt x="3422954" y="0"/>
                </a:cubicBezTo>
                <a:cubicBezTo>
                  <a:pt x="3423445" y="229203"/>
                  <a:pt x="3393963" y="348073"/>
                  <a:pt x="3422954" y="488149"/>
                </a:cubicBezTo>
                <a:cubicBezTo>
                  <a:pt x="3451945" y="628225"/>
                  <a:pt x="3403283" y="814062"/>
                  <a:pt x="3422954" y="943016"/>
                </a:cubicBezTo>
                <a:cubicBezTo>
                  <a:pt x="3442625" y="1071970"/>
                  <a:pt x="3369688" y="1379363"/>
                  <a:pt x="3422954" y="1564297"/>
                </a:cubicBezTo>
                <a:cubicBezTo>
                  <a:pt x="3476220" y="1749231"/>
                  <a:pt x="3366524" y="1984075"/>
                  <a:pt x="3422954" y="2185578"/>
                </a:cubicBezTo>
                <a:cubicBezTo>
                  <a:pt x="3479384" y="2387081"/>
                  <a:pt x="3389911" y="2620102"/>
                  <a:pt x="3422954" y="2740293"/>
                </a:cubicBezTo>
                <a:cubicBezTo>
                  <a:pt x="3455997" y="2860484"/>
                  <a:pt x="3407453" y="3090441"/>
                  <a:pt x="3422954" y="3328291"/>
                </a:cubicBezTo>
                <a:cubicBezTo>
                  <a:pt x="3161950" y="3378731"/>
                  <a:pt x="3062363" y="3267895"/>
                  <a:pt x="2886691" y="3328291"/>
                </a:cubicBezTo>
                <a:cubicBezTo>
                  <a:pt x="2711019" y="3388687"/>
                  <a:pt x="2492279" y="3294282"/>
                  <a:pt x="2384658" y="3328291"/>
                </a:cubicBezTo>
                <a:cubicBezTo>
                  <a:pt x="2277037" y="3362300"/>
                  <a:pt x="1947782" y="3274031"/>
                  <a:pt x="1779936" y="3328291"/>
                </a:cubicBezTo>
                <a:cubicBezTo>
                  <a:pt x="1612090" y="3382551"/>
                  <a:pt x="1509507" y="3273587"/>
                  <a:pt x="1277903" y="3328291"/>
                </a:cubicBezTo>
                <a:cubicBezTo>
                  <a:pt x="1046299" y="3382995"/>
                  <a:pt x="929338" y="3277307"/>
                  <a:pt x="741640" y="3328291"/>
                </a:cubicBezTo>
                <a:cubicBezTo>
                  <a:pt x="553942" y="3379275"/>
                  <a:pt x="304826" y="3302278"/>
                  <a:pt x="0" y="3328291"/>
                </a:cubicBezTo>
                <a:cubicBezTo>
                  <a:pt x="-7851" y="3189944"/>
                  <a:pt x="15192" y="3013587"/>
                  <a:pt x="0" y="2840142"/>
                </a:cubicBezTo>
                <a:cubicBezTo>
                  <a:pt x="-15192" y="2666697"/>
                  <a:pt x="42250" y="2498081"/>
                  <a:pt x="0" y="2351992"/>
                </a:cubicBezTo>
                <a:cubicBezTo>
                  <a:pt x="-42250" y="2205903"/>
                  <a:pt x="367" y="1885170"/>
                  <a:pt x="0" y="1763994"/>
                </a:cubicBezTo>
                <a:cubicBezTo>
                  <a:pt x="-367" y="1642818"/>
                  <a:pt x="61673" y="1428361"/>
                  <a:pt x="0" y="1175996"/>
                </a:cubicBezTo>
                <a:cubicBezTo>
                  <a:pt x="-61673" y="923631"/>
                  <a:pt x="6518" y="914043"/>
                  <a:pt x="0" y="721130"/>
                </a:cubicBezTo>
                <a:cubicBezTo>
                  <a:pt x="-6518" y="528217"/>
                  <a:pt x="46226" y="259408"/>
                  <a:pt x="0" y="0"/>
                </a:cubicBezTo>
                <a:close/>
              </a:path>
              <a:path w="3422954" h="3328291" stroke="0" extrusionOk="0">
                <a:moveTo>
                  <a:pt x="0" y="0"/>
                </a:moveTo>
                <a:cubicBezTo>
                  <a:pt x="300396" y="-5260"/>
                  <a:pt x="364113" y="70590"/>
                  <a:pt x="638951" y="0"/>
                </a:cubicBezTo>
                <a:cubicBezTo>
                  <a:pt x="913789" y="-70590"/>
                  <a:pt x="947916" y="6141"/>
                  <a:pt x="1243673" y="0"/>
                </a:cubicBezTo>
                <a:cubicBezTo>
                  <a:pt x="1539430" y="-6141"/>
                  <a:pt x="1673307" y="35995"/>
                  <a:pt x="1848395" y="0"/>
                </a:cubicBezTo>
                <a:cubicBezTo>
                  <a:pt x="2023483" y="-35995"/>
                  <a:pt x="2247440" y="14436"/>
                  <a:pt x="2418887" y="0"/>
                </a:cubicBezTo>
                <a:cubicBezTo>
                  <a:pt x="2590334" y="-14436"/>
                  <a:pt x="2727356" y="8692"/>
                  <a:pt x="2920921" y="0"/>
                </a:cubicBezTo>
                <a:cubicBezTo>
                  <a:pt x="3114486" y="-8692"/>
                  <a:pt x="3201637" y="55830"/>
                  <a:pt x="3422954" y="0"/>
                </a:cubicBezTo>
                <a:cubicBezTo>
                  <a:pt x="3458800" y="137288"/>
                  <a:pt x="3405304" y="371021"/>
                  <a:pt x="3422954" y="621281"/>
                </a:cubicBezTo>
                <a:cubicBezTo>
                  <a:pt x="3440604" y="871541"/>
                  <a:pt x="3354089" y="1064201"/>
                  <a:pt x="3422954" y="1209279"/>
                </a:cubicBezTo>
                <a:cubicBezTo>
                  <a:pt x="3491819" y="1354357"/>
                  <a:pt x="3399280" y="1552830"/>
                  <a:pt x="3422954" y="1664145"/>
                </a:cubicBezTo>
                <a:cubicBezTo>
                  <a:pt x="3446628" y="1775460"/>
                  <a:pt x="3406889" y="1952128"/>
                  <a:pt x="3422954" y="2185578"/>
                </a:cubicBezTo>
                <a:cubicBezTo>
                  <a:pt x="3439019" y="2419028"/>
                  <a:pt x="3365673" y="2523927"/>
                  <a:pt x="3422954" y="2707010"/>
                </a:cubicBezTo>
                <a:cubicBezTo>
                  <a:pt x="3480235" y="2890093"/>
                  <a:pt x="3375769" y="3184698"/>
                  <a:pt x="3422954" y="3328291"/>
                </a:cubicBezTo>
                <a:cubicBezTo>
                  <a:pt x="3210629" y="3334423"/>
                  <a:pt x="3187865" y="3277648"/>
                  <a:pt x="2955150" y="3328291"/>
                </a:cubicBezTo>
                <a:cubicBezTo>
                  <a:pt x="2722435" y="3378934"/>
                  <a:pt x="2554108" y="3316262"/>
                  <a:pt x="2384658" y="3328291"/>
                </a:cubicBezTo>
                <a:cubicBezTo>
                  <a:pt x="2215208" y="3340320"/>
                  <a:pt x="2067075" y="3314315"/>
                  <a:pt x="1916854" y="3328291"/>
                </a:cubicBezTo>
                <a:cubicBezTo>
                  <a:pt x="1766633" y="3342267"/>
                  <a:pt x="1453498" y="3327037"/>
                  <a:pt x="1312132" y="3328291"/>
                </a:cubicBezTo>
                <a:cubicBezTo>
                  <a:pt x="1170766" y="3329545"/>
                  <a:pt x="833828" y="3262004"/>
                  <a:pt x="707410" y="3328291"/>
                </a:cubicBezTo>
                <a:cubicBezTo>
                  <a:pt x="580992" y="3394578"/>
                  <a:pt x="338519" y="3255274"/>
                  <a:pt x="0" y="3328291"/>
                </a:cubicBezTo>
                <a:cubicBezTo>
                  <a:pt x="-65797" y="3144354"/>
                  <a:pt x="41431" y="2880757"/>
                  <a:pt x="0" y="2740293"/>
                </a:cubicBezTo>
                <a:cubicBezTo>
                  <a:pt x="-41431" y="2599829"/>
                  <a:pt x="52083" y="2420572"/>
                  <a:pt x="0" y="2252144"/>
                </a:cubicBezTo>
                <a:cubicBezTo>
                  <a:pt x="-52083" y="2083716"/>
                  <a:pt x="8475" y="1903826"/>
                  <a:pt x="0" y="1797277"/>
                </a:cubicBezTo>
                <a:cubicBezTo>
                  <a:pt x="-8475" y="1690728"/>
                  <a:pt x="28409" y="1444808"/>
                  <a:pt x="0" y="1309128"/>
                </a:cubicBezTo>
                <a:cubicBezTo>
                  <a:pt x="-28409" y="1173448"/>
                  <a:pt x="16593" y="923737"/>
                  <a:pt x="0" y="820978"/>
                </a:cubicBezTo>
                <a:cubicBezTo>
                  <a:pt x="-16593" y="718219"/>
                  <a:pt x="19536" y="217730"/>
                  <a:pt x="0" y="0"/>
                </a:cubicBezTo>
                <a:close/>
              </a:path>
            </a:pathLst>
          </a:custGeom>
          <a:ln w="28575">
            <a:extLst>
              <a:ext uri="{C807C97D-BFC1-408E-A445-0C87EB9F89A2}">
                <ask:lineSketchStyleProps xmlns:ask="http://schemas.microsoft.com/office/drawing/2018/sketchyshapes" sd="231439124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11E67B1-755D-B198-5258-DCFC59BBFF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48" y="37573"/>
            <a:ext cx="3828853" cy="382885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E3B4A71-312C-6E26-AF2E-85F5EAEB0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5898" y1="24902" x2="50000" y2="34082"/>
                        <a14:foregroundMark x1="50000" y1="34082" x2="50000" y2="34570"/>
                        <a14:foregroundMark x1="51855" y1="26270" x2="50977" y2="33008"/>
                        <a14:foregroundMark x1="53613" y1="25293" x2="53809" y2="35645"/>
                        <a14:foregroundMark x1="54102" y1="33984" x2="45117" y2="32715"/>
                        <a14:foregroundMark x1="45117" y1="32715" x2="44531" y2="26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769" y="-386668"/>
            <a:ext cx="4664349" cy="466434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A202684-A21C-28D8-500E-F7A61AC8FF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899" y="3859836"/>
            <a:ext cx="2995989" cy="2995989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A29148EA-4E52-F9C0-21D2-F290018BB6D6}"/>
              </a:ext>
            </a:extLst>
          </p:cNvPr>
          <p:cNvSpPr/>
          <p:nvPr/>
        </p:nvSpPr>
        <p:spPr>
          <a:xfrm>
            <a:off x="2599270" y="3970867"/>
            <a:ext cx="4378960" cy="2692400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9A24FBF-139B-466C-56EE-22107A2C89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847" y="3830776"/>
            <a:ext cx="2306320" cy="230632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00352CB-019B-3532-14CC-3F7757358C61}"/>
              </a:ext>
            </a:extLst>
          </p:cNvPr>
          <p:cNvSpPr txBox="1"/>
          <p:nvPr/>
        </p:nvSpPr>
        <p:spPr>
          <a:xfrm>
            <a:off x="4047851" y="5936225"/>
            <a:ext cx="3058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джип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C73CBBB-1173-2A5E-5473-11628BE7E0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567" y="3904897"/>
            <a:ext cx="2371661" cy="23876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6AA5716-842C-14F5-2E0B-4FDF46BC20D6}"/>
              </a:ext>
            </a:extLst>
          </p:cNvPr>
          <p:cNvSpPr txBox="1"/>
          <p:nvPr/>
        </p:nvSpPr>
        <p:spPr>
          <a:xfrm>
            <a:off x="4047851" y="5931500"/>
            <a:ext cx="2377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жук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A222F44-85D2-B4CB-2765-BEE2D1AD24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83082" y="3872868"/>
            <a:ext cx="2343898" cy="234389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595B92A-79BC-622F-A4B7-3372B6C45ABA}"/>
              </a:ext>
            </a:extLst>
          </p:cNvPr>
          <p:cNvSpPr txBox="1"/>
          <p:nvPr/>
        </p:nvSpPr>
        <p:spPr>
          <a:xfrm>
            <a:off x="3279886" y="5919119"/>
            <a:ext cx="3273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жаворонок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7BD2FD9-B99A-7B19-1F9F-99AF8621EAD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99834" y="3914079"/>
            <a:ext cx="2294545" cy="229454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F8B10C1-5EE0-0E05-83B3-308088EF4800}"/>
              </a:ext>
            </a:extLst>
          </p:cNvPr>
          <p:cNvSpPr txBox="1"/>
          <p:nvPr/>
        </p:nvSpPr>
        <p:spPr>
          <a:xfrm>
            <a:off x="3624766" y="5888111"/>
            <a:ext cx="2621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пружина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576C848-C182-1B3F-0E68-3CED862296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751" y="4305275"/>
            <a:ext cx="1466710" cy="152064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2135B57-AD5E-18BA-514C-54BAF2436148}"/>
              </a:ext>
            </a:extLst>
          </p:cNvPr>
          <p:cNvSpPr txBox="1"/>
          <p:nvPr/>
        </p:nvSpPr>
        <p:spPr>
          <a:xfrm>
            <a:off x="3457367" y="5913196"/>
            <a:ext cx="2621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ножницы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78E3C99-EDD4-E4AE-84D3-53A6B9C002F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856" y="3941398"/>
            <a:ext cx="2099730" cy="209973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253E784-EFC6-DC4F-2EA7-DD07002424E3}"/>
              </a:ext>
            </a:extLst>
          </p:cNvPr>
          <p:cNvSpPr txBox="1"/>
          <p:nvPr/>
        </p:nvSpPr>
        <p:spPr>
          <a:xfrm>
            <a:off x="4121208" y="5926775"/>
            <a:ext cx="2189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ёжик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FAB5FDB-E84F-69B0-3E1E-D232C0710A2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9270" y="4042375"/>
            <a:ext cx="2348121" cy="234812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F49FB639-9426-7864-DEAB-EA651569F11A}"/>
              </a:ext>
            </a:extLst>
          </p:cNvPr>
          <p:cNvSpPr txBox="1"/>
          <p:nvPr/>
        </p:nvSpPr>
        <p:spPr>
          <a:xfrm>
            <a:off x="3995975" y="5964614"/>
            <a:ext cx="2417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лужа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05C43794-8DD9-4D0F-67AB-90FBE632B1F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64227" y="3908156"/>
            <a:ext cx="2223103" cy="222310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F7B31CB1-1963-4712-CEAD-1E3B2D15D6E4}"/>
              </a:ext>
            </a:extLst>
          </p:cNvPr>
          <p:cNvSpPr txBox="1"/>
          <p:nvPr/>
        </p:nvSpPr>
        <p:spPr>
          <a:xfrm>
            <a:off x="3832391" y="5921749"/>
            <a:ext cx="2088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железо</a:t>
            </a: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FF33E8E7-0D97-6D7F-8D62-3D176F3FE1C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77440" y="4140847"/>
            <a:ext cx="1841707" cy="1841707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838C8D79-529A-434E-A08E-0207188C127B}"/>
              </a:ext>
            </a:extLst>
          </p:cNvPr>
          <p:cNvSpPr txBox="1"/>
          <p:nvPr/>
        </p:nvSpPr>
        <p:spPr>
          <a:xfrm>
            <a:off x="4019555" y="5900654"/>
            <a:ext cx="3058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лыжи</a:t>
            </a: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59AB6A4B-09F2-2463-E558-10F9A044C87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2409" y="4090085"/>
            <a:ext cx="1729394" cy="1729394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E963221C-3FFF-EEB1-E73F-149CD413ED7F}"/>
              </a:ext>
            </a:extLst>
          </p:cNvPr>
          <p:cNvSpPr txBox="1"/>
          <p:nvPr/>
        </p:nvSpPr>
        <p:spPr>
          <a:xfrm>
            <a:off x="5638800" y="302558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3E789EE-9254-629B-E5A4-F8B1CC305F3B}"/>
              </a:ext>
            </a:extLst>
          </p:cNvPr>
          <p:cNvSpPr txBox="1"/>
          <p:nvPr/>
        </p:nvSpPr>
        <p:spPr>
          <a:xfrm>
            <a:off x="3725458" y="5994064"/>
            <a:ext cx="2752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жёлудь</a:t>
            </a: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D3A3888E-3B6A-575E-90C5-5EA2B6E0885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3" y="96021"/>
            <a:ext cx="915397" cy="831654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0C3C1689-D222-CCC7-4379-A01224FAD30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538" y="3972195"/>
            <a:ext cx="2071323" cy="219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35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7 L 0.15313 -0.4756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-2379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7 L 0.16588 -0.4550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94" y="-2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81481E-6 L -0.13985 -0.4497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92" y="-225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-0.14571 -0.4560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-2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33333E-6 L -0.1573 -0.4460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65" y="-22315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-0.14154 -0.47153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-2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81481E-6 L 0.15469 -0.46875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34" y="-23449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96296E-6 L 0.15286 -0.4368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43" y="-2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0.15937 -0.47245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69" y="-23634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59259E-6 L 0.15286 -0.45232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43" y="-2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-0.15287 -0.44051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3" y="-22037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4 -0.00185 L -0.15807 -0.4375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30" y="-2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0.00069 L -0.14922 -0.44977 " pathEditMode="relative" rAng="0" ptsTypes="AA">
                                      <p:cBhvr>
                                        <p:cTn id="16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48" y="-22523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-0.14922 -0.43148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61" y="-2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0.15039 -0.47385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13" y="-23704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15065 -0.45532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26" y="-2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96296E-6 L 0.15547 -0.47084 " pathEditMode="relative" rAng="0" ptsTypes="AA">
                                      <p:cBhvr>
                                        <p:cTn id="20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73" y="-23542"/>
                                    </p:animMotion>
                                  </p:childTnLst>
                                </p:cTn>
                              </p:par>
                              <p:par>
                                <p:cTn id="20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96296E-6 L 0.1569 -0.4368 " pathEditMode="relative" rAng="0" ptsTypes="AA">
                                      <p:cBhvr>
                                        <p:cTn id="21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2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44444E-6 L -0.15104 -0.44606 " pathEditMode="relative" rAng="0" ptsTypes="AA">
                                      <p:cBhvr>
                                        <p:cTn id="23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52" y="-22315"/>
                                    </p:animMotion>
                                  </p:childTnLst>
                                </p:cTn>
                              </p:par>
                              <p:par>
                                <p:cTn id="2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6 L -0.1569 -0.475 " pathEditMode="relative" rAng="0" ptsTypes="AA">
                                      <p:cBhvr>
                                        <p:cTn id="23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52" y="-2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4" fill="hold">
                      <p:stCondLst>
                        <p:cond delay="0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5" grpId="2"/>
      <p:bldP spid="18" grpId="0"/>
      <p:bldP spid="18" grpId="1"/>
      <p:bldP spid="18" grpId="2"/>
      <p:bldP spid="21" grpId="0"/>
      <p:bldP spid="21" grpId="1"/>
      <p:bldP spid="21" grpId="2"/>
      <p:bldP spid="24" grpId="0"/>
      <p:bldP spid="24" grpId="1"/>
      <p:bldP spid="24" grpId="2"/>
      <p:bldP spid="27" grpId="0"/>
      <p:bldP spid="27" grpId="1"/>
      <p:bldP spid="27" grpId="2"/>
      <p:bldP spid="30" grpId="0"/>
      <p:bldP spid="30" grpId="1"/>
      <p:bldP spid="30" grpId="2"/>
      <p:bldP spid="33" grpId="0"/>
      <p:bldP spid="33" grpId="1"/>
      <p:bldP spid="33" grpId="2"/>
      <p:bldP spid="36" grpId="0"/>
      <p:bldP spid="36" grpId="1"/>
      <p:bldP spid="36" grpId="2"/>
      <p:bldP spid="39" grpId="0"/>
      <p:bldP spid="39" grpId="1"/>
      <p:bldP spid="39" grpId="2"/>
      <p:bldP spid="43" grpId="0"/>
      <p:bldP spid="43" grpId="1"/>
      <p:bldP spid="43" grpId="2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E065BBD-D51D-43D9-AA4F-26C6A9BF1397}"/>
</file>

<file path=customXml/itemProps2.xml><?xml version="1.0" encoding="utf-8"?>
<ds:datastoreItem xmlns:ds="http://schemas.openxmlformats.org/officeDocument/2006/customXml" ds:itemID="{DCC07E59-8C63-4A1E-BE1D-690A09C90863}"/>
</file>

<file path=customXml/itemProps3.xml><?xml version="1.0" encoding="utf-8"?>
<ds:datastoreItem xmlns:ds="http://schemas.openxmlformats.org/officeDocument/2006/customXml" ds:itemID="{363F6A27-A51F-4DD0-8BA2-8D07C6CB7619}"/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10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5</cp:revision>
  <dcterms:created xsi:type="dcterms:W3CDTF">2025-12-11T20:12:26Z</dcterms:created>
  <dcterms:modified xsi:type="dcterms:W3CDTF">2025-12-15T09:07:10Z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