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84"/>
  </p:normalViewPr>
  <p:slideViewPr>
    <p:cSldViewPr snapToGrid="0">
      <p:cViewPr varScale="1">
        <p:scale>
          <a:sx n="108" d="100"/>
          <a:sy n="108" d="100"/>
        </p:scale>
        <p:origin x="840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168CE-1E78-A0AE-EF70-254E64926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6E0FAC-E4C2-2EA9-E62F-34576CA275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CFAA93-0995-F42F-7B8C-4DD61C6C9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73F-B886-F140-AAF8-B48184C037AF}" type="datetimeFigureOut">
              <a:rPr lang="ru-UA" smtClean="0"/>
              <a:t>15.12.2025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52C501-6F55-ADA0-9EE2-DB8DA176E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8EF6C-D466-E13D-2C2F-288F5428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1F5-99D5-9C49-93D9-F2F8120855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9145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F59FF-740B-FA79-8B08-8BB988F55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E714D6-04B3-5E09-6FF0-345C5CF5D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9AB98-48F5-FB07-20CD-931B56DD9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73F-B886-F140-AAF8-B48184C037AF}" type="datetimeFigureOut">
              <a:rPr lang="ru-UA" smtClean="0"/>
              <a:t>15.12.2025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9301C1-E4FA-5393-4E2E-D64C5EB29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C09821-7B17-CEFA-0CD3-98EB2AFCB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1F5-99D5-9C49-93D9-F2F8120855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5442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5E405B-DA71-5082-20D2-D473213AFF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09F026-996D-8DE8-4F5B-185E0A0D4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C65FF1-314C-66D9-BE1A-C520766EC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73F-B886-F140-AAF8-B48184C037AF}" type="datetimeFigureOut">
              <a:rPr lang="ru-UA" smtClean="0"/>
              <a:t>15.12.2025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A0771-701F-49C9-24A4-B3898F643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08FD47-A419-BD1E-8C84-E14F6239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1F5-99D5-9C49-93D9-F2F8120855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291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D49E7-4017-2ED7-9565-10CB8C596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D7AC64-B67C-A039-7249-886BBD7CA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130B5-EC2C-7A62-EC40-BAEF9ACF4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73F-B886-F140-AAF8-B48184C037AF}" type="datetimeFigureOut">
              <a:rPr lang="ru-UA" smtClean="0"/>
              <a:t>15.12.2025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1AF65E-F33B-20B6-AEB9-99E0E0D90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A8FE1-CCE3-D00A-0F2F-5A7750AE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1F5-99D5-9C49-93D9-F2F8120855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7703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EBE86-357D-5930-8866-A8107296E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5BF870-EE5B-2D69-809B-6ABBD4EEA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331DCF-CF64-96DE-C9DE-83A3526FA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73F-B886-F140-AAF8-B48184C037AF}" type="datetimeFigureOut">
              <a:rPr lang="ru-UA" smtClean="0"/>
              <a:t>15.12.2025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5FBDD-1E9B-EE75-ACF4-4E0B2FC5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058B6B-2B6B-2E9E-A9DD-801835848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1F5-99D5-9C49-93D9-F2F8120855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670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B056B-4206-FE27-4439-BD42DD1A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B4CB60-7E1A-FC65-367A-FAE3D7BFC5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31B790-B357-3928-0DBD-65930FCBF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6A8D97-565B-B42B-2823-7A1DCFE9E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73F-B886-F140-AAF8-B48184C037AF}" type="datetimeFigureOut">
              <a:rPr lang="ru-UA" smtClean="0"/>
              <a:t>15.12.2025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6E8138-8747-5148-3C8A-A7E16EC66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FEFFF9-4522-5804-1ACB-65B2E0DD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1F5-99D5-9C49-93D9-F2F8120855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22720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FD5B9-95DD-9549-3D03-D7AE451BE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9D26B0-FFA3-9F41-9464-EA0361F82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F30E3D-3820-D589-2119-E41961C59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BF07FD-9E2C-D3ED-6174-3481BF4C3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4E44D4-E9ED-C40B-9086-022E2199F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F8E0BB2-B93E-4408-55CC-3FB3B5670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73F-B886-F140-AAF8-B48184C037AF}" type="datetimeFigureOut">
              <a:rPr lang="ru-UA" smtClean="0"/>
              <a:t>15.12.2025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E1833E9-03A7-5F44-96E7-35E81AF2F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AD5A7A-A2CC-4E59-FDEB-B310E00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1F5-99D5-9C49-93D9-F2F8120855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009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507A8-64F5-B10B-FE3A-3B52EBE6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A60A42-C869-9621-EFAD-9E462E77B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73F-B886-F140-AAF8-B48184C037AF}" type="datetimeFigureOut">
              <a:rPr lang="ru-UA" smtClean="0"/>
              <a:t>15.12.2025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72C9B0-BC5D-BC62-2454-089AD3CB8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D6C8E9-1410-319A-E86E-3A9923E1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1F5-99D5-9C49-93D9-F2F8120855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818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7FEC6A-542D-4000-D545-F41DE52B6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73F-B886-F140-AAF8-B48184C037AF}" type="datetimeFigureOut">
              <a:rPr lang="ru-UA" smtClean="0"/>
              <a:t>15.12.2025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E3F0DBD-666B-F3CE-4B3D-82F1C2DB8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2CA62F-0D39-B4AF-25AE-BEEAEABB7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1F5-99D5-9C49-93D9-F2F8120855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679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907DC-1101-1B0F-7C37-B7A058A63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309F26-21A1-A318-8D77-E57B71A2E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7B3091-3675-2CD8-0E81-96F7F5A094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EE8308-1504-FC3A-1625-06A256C90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73F-B886-F140-AAF8-B48184C037AF}" type="datetimeFigureOut">
              <a:rPr lang="ru-UA" smtClean="0"/>
              <a:t>15.12.2025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9469A8-4010-8020-2BF0-46420F12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2A8621-95A3-F727-4894-EAC2BFCA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1F5-99D5-9C49-93D9-F2F8120855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0631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F5269-8148-3141-6851-0D016CEB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15BFF1C-8DA8-1C2F-623D-FB87A0264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4B3418-B10A-3E68-9DE2-8C2F77E6F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10AE9C-51BA-9EDA-9F67-9E2309B2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1C73F-B886-F140-AAF8-B48184C037AF}" type="datetimeFigureOut">
              <a:rPr lang="ru-UA" smtClean="0"/>
              <a:t>15.12.2025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6E33BB-7284-4398-5235-E61017AA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66512A-E305-5357-4F64-3199E11C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B01F5-99D5-9C49-93D9-F2F8120855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7008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50B5A-7AEC-9004-3456-417C61F1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E2C43C-4C2A-0C02-09A2-B319213B9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EA53CC-842F-AFDE-B09D-1AF86FE15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F1C73F-B886-F140-AAF8-B48184C037AF}" type="datetimeFigureOut">
              <a:rPr lang="ru-UA" smtClean="0"/>
              <a:t>15.12.2025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E9AD95-AA2E-D4C2-4053-38BB90C23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D55676-4737-46F3-F197-46394C682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9B01F5-99D5-9C49-93D9-F2F8120855D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541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image" Target="../media/image1.png"/><Relationship Id="rId26" Type="http://schemas.openxmlformats.org/officeDocument/2006/relationships/image" Target="../media/image9.png"/><Relationship Id="rId3" Type="http://schemas.microsoft.com/office/2007/relationships/media" Target="../media/media2.wav"/><Relationship Id="rId21" Type="http://schemas.openxmlformats.org/officeDocument/2006/relationships/image" Target="../media/image4.png"/><Relationship Id="rId34" Type="http://schemas.openxmlformats.org/officeDocument/2006/relationships/image" Target="../media/image17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1.xml"/><Relationship Id="rId25" Type="http://schemas.openxmlformats.org/officeDocument/2006/relationships/image" Target="../media/image8.png"/><Relationship Id="rId33" Type="http://schemas.openxmlformats.org/officeDocument/2006/relationships/image" Target="../media/image16.pn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image" Target="../media/image3.png"/><Relationship Id="rId29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7.png"/><Relationship Id="rId32" Type="http://schemas.openxmlformats.org/officeDocument/2006/relationships/image" Target="../media/image15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6.png"/><Relationship Id="rId28" Type="http://schemas.openxmlformats.org/officeDocument/2006/relationships/image" Target="../media/image11.png"/><Relationship Id="rId36" Type="http://schemas.openxmlformats.org/officeDocument/2006/relationships/image" Target="../media/image19.png"/><Relationship Id="rId10" Type="http://schemas.openxmlformats.org/officeDocument/2006/relationships/audio" Target="../media/media5.wav"/><Relationship Id="rId19" Type="http://schemas.openxmlformats.org/officeDocument/2006/relationships/image" Target="../media/image2.png"/><Relationship Id="rId31" Type="http://schemas.openxmlformats.org/officeDocument/2006/relationships/image" Target="../media/image14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5.png"/><Relationship Id="rId27" Type="http://schemas.openxmlformats.org/officeDocument/2006/relationships/image" Target="../media/image10.png"/><Relationship Id="rId30" Type="http://schemas.openxmlformats.org/officeDocument/2006/relationships/image" Target="../media/image13.png"/><Relationship Id="rId35" Type="http://schemas.openxmlformats.org/officeDocument/2006/relationships/image" Target="../media/image18.png"/><Relationship Id="rId8" Type="http://schemas.openxmlformats.org/officeDocument/2006/relationships/audio" Target="../media/media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7C15A426-8365-F556-0A9B-79DBA2316CBD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768" b="768"/>
          <a:stretch>
            <a:fillRect/>
          </a:stretch>
        </p:blipFill>
        <p:spPr>
          <a:xfrm>
            <a:off x="4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DD75C45D-2032-5DE0-4B4C-D4A7D7ACCBD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88714" y="2951017"/>
            <a:ext cx="3008179" cy="30081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подаоркРисунок 40">
            <a:extLst>
              <a:ext uri="{FF2B5EF4-FFF2-40B4-BE49-F238E27FC236}">
                <a16:creationId xmlns:a16="http://schemas.microsoft.com/office/drawing/2014/main" id="{BB40D61A-1357-5D3B-2C47-879C4181787C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12888" t="6549" r="13650" b="13681"/>
          <a:stretch>
            <a:fillRect/>
          </a:stretch>
        </p:blipFill>
        <p:spPr>
          <a:xfrm>
            <a:off x="37581" y="6050849"/>
            <a:ext cx="769147" cy="7765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Прямоугольник: скругленные углы 20">
            <a:extLst>
              <a:ext uri="{FF2B5EF4-FFF2-40B4-BE49-F238E27FC236}">
                <a16:creationId xmlns:a16="http://schemas.microsoft.com/office/drawing/2014/main" id="{AAB4D154-3AA9-75D2-006C-FF6994E9CCF3}"/>
              </a:ext>
            </a:extLst>
          </p:cNvPr>
          <p:cNvSpPr/>
          <p:nvPr/>
        </p:nvSpPr>
        <p:spPr>
          <a:xfrm>
            <a:off x="656898" y="837072"/>
            <a:ext cx="1522558" cy="235871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UA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6" name="Прямоугольник: скругленные углы 36">
            <a:extLst>
              <a:ext uri="{FF2B5EF4-FFF2-40B4-BE49-F238E27FC236}">
                <a16:creationId xmlns:a16="http://schemas.microsoft.com/office/drawing/2014/main" id="{AC808CDC-A6AA-4C61-ACBA-2C92B9606DBE}"/>
              </a:ext>
            </a:extLst>
          </p:cNvPr>
          <p:cNvSpPr/>
          <p:nvPr/>
        </p:nvSpPr>
        <p:spPr>
          <a:xfrm>
            <a:off x="2417654" y="878635"/>
            <a:ext cx="1522558" cy="235871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UA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7" name="Прямоугольник: скругленные углы 45">
            <a:extLst>
              <a:ext uri="{FF2B5EF4-FFF2-40B4-BE49-F238E27FC236}">
                <a16:creationId xmlns:a16="http://schemas.microsoft.com/office/drawing/2014/main" id="{9F1AC7B1-E09E-3D4D-A046-8229D939DE4A}"/>
              </a:ext>
            </a:extLst>
          </p:cNvPr>
          <p:cNvSpPr/>
          <p:nvPr/>
        </p:nvSpPr>
        <p:spPr>
          <a:xfrm>
            <a:off x="4248847" y="906344"/>
            <a:ext cx="1522558" cy="235871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UA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8" name="Прямоугольник: скругленные углы 46">
            <a:extLst>
              <a:ext uri="{FF2B5EF4-FFF2-40B4-BE49-F238E27FC236}">
                <a16:creationId xmlns:a16="http://schemas.microsoft.com/office/drawing/2014/main" id="{840996CC-6485-83D2-43F3-4AC14C09125D}"/>
              </a:ext>
            </a:extLst>
          </p:cNvPr>
          <p:cNvSpPr/>
          <p:nvPr/>
        </p:nvSpPr>
        <p:spPr>
          <a:xfrm>
            <a:off x="6036168" y="892490"/>
            <a:ext cx="1522558" cy="235871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UA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10" name="Рисунок 108">
            <a:extLst>
              <a:ext uri="{FF2B5EF4-FFF2-40B4-BE49-F238E27FC236}">
                <a16:creationId xmlns:a16="http://schemas.microsoft.com/office/drawing/2014/main" id="{4D815ED3-37DC-AF72-A49C-5CE4775B76A3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4432" b="4432"/>
          <a:stretch>
            <a:fillRect/>
          </a:stretch>
        </p:blipFill>
        <p:spPr>
          <a:xfrm>
            <a:off x="4288104" y="1001079"/>
            <a:ext cx="1471159" cy="13407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Рисунок 110">
            <a:extLst>
              <a:ext uri="{FF2B5EF4-FFF2-40B4-BE49-F238E27FC236}">
                <a16:creationId xmlns:a16="http://schemas.microsoft.com/office/drawing/2014/main" id="{B0343E7B-4827-110B-546D-0B47A1D2FA50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2425715" y="1082920"/>
            <a:ext cx="1436339" cy="14363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Рисунок 112">
            <a:extLst>
              <a:ext uri="{FF2B5EF4-FFF2-40B4-BE49-F238E27FC236}">
                <a16:creationId xmlns:a16="http://schemas.microsoft.com/office/drawing/2014/main" id="{61CFAA81-B1C4-46F2-51B0-61811415FB5B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62856" y="1011382"/>
            <a:ext cx="1295320" cy="12910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audio1">
            <a:extLst>
              <a:ext uri="{FF2B5EF4-FFF2-40B4-BE49-F238E27FC236}">
                <a16:creationId xmlns:a16="http://schemas.microsoft.com/office/drawing/2014/main" id="{DAB6C532-8242-8422-80CA-2F79C4DF5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344863" y="3230070"/>
            <a:ext cx="325050" cy="3250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audio2">
            <a:extLst>
              <a:ext uri="{FF2B5EF4-FFF2-40B4-BE49-F238E27FC236}">
                <a16:creationId xmlns:a16="http://schemas.microsoft.com/office/drawing/2014/main" id="{4562F56A-17BB-FE0A-F4C3-9E89DF337B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333213" y="5400987"/>
            <a:ext cx="325050" cy="3250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audio4">
            <a:extLst>
              <a:ext uri="{FF2B5EF4-FFF2-40B4-BE49-F238E27FC236}">
                <a16:creationId xmlns:a16="http://schemas.microsoft.com/office/drawing/2014/main" id="{417DF20B-5DA2-F6E8-EC9F-A1B1C09A0F8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333213" y="5823010"/>
            <a:ext cx="325050" cy="3250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audio5">
            <a:extLst>
              <a:ext uri="{FF2B5EF4-FFF2-40B4-BE49-F238E27FC236}">
                <a16:creationId xmlns:a16="http://schemas.microsoft.com/office/drawing/2014/main" id="{ADFD7227-BB0D-A8BC-5882-291864CB94D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307745" y="6271314"/>
            <a:ext cx="325050" cy="3250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audio6">
            <a:extLst>
              <a:ext uri="{FF2B5EF4-FFF2-40B4-BE49-F238E27FC236}">
                <a16:creationId xmlns:a16="http://schemas.microsoft.com/office/drawing/2014/main" id="{3A3581B3-9372-1DF9-2D55-C9A515735E0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334530" y="4983168"/>
            <a:ext cx="335246" cy="3352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audio8">
            <a:extLst>
              <a:ext uri="{FF2B5EF4-FFF2-40B4-BE49-F238E27FC236}">
                <a16:creationId xmlns:a16="http://schemas.microsoft.com/office/drawing/2014/main" id="{A89FBD48-0994-E2D0-3123-259DD677687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352144" y="4150397"/>
            <a:ext cx="335246" cy="3352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audio9">
            <a:extLst>
              <a:ext uri="{FF2B5EF4-FFF2-40B4-BE49-F238E27FC236}">
                <a16:creationId xmlns:a16="http://schemas.microsoft.com/office/drawing/2014/main" id="{552A4CD9-F591-48D3-7746-E7D3341AA7E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347069" y="3680110"/>
            <a:ext cx="335246" cy="3352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audio10">
            <a:extLst>
              <a:ext uri="{FF2B5EF4-FFF2-40B4-BE49-F238E27FC236}">
                <a16:creationId xmlns:a16="http://schemas.microsoft.com/office/drawing/2014/main" id="{0192EC73-406B-F09D-C34A-42FCD7A41D9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350727" y="4572265"/>
            <a:ext cx="335246" cy="335246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23" name="Группа 34">
            <a:extLst>
              <a:ext uri="{FF2B5EF4-FFF2-40B4-BE49-F238E27FC236}">
                <a16:creationId xmlns:a16="http://schemas.microsoft.com/office/drawing/2014/main" id="{B99AD41B-8978-665A-F1EB-990A7CA01358}"/>
              </a:ext>
            </a:extLst>
          </p:cNvPr>
          <p:cNvGrpSpPr/>
          <p:nvPr/>
        </p:nvGrpSpPr>
        <p:grpSpPr>
          <a:xfrm>
            <a:off x="5979666" y="1070144"/>
            <a:ext cx="1824209" cy="1330406"/>
            <a:chOff x="4857448" y="945453"/>
            <a:chExt cx="1824209" cy="1330406"/>
          </a:xfrm>
        </p:grpSpPr>
        <p:pic>
          <p:nvPicPr>
            <p:cNvPr id="2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EC1806-DA85-9962-09D2-AF70B9968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857448" y="949403"/>
              <a:ext cx="1271482" cy="127148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5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66B85EB-F5C7-C762-A016-7797896E5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351251" y="945453"/>
              <a:ext cx="1330406" cy="1330406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29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FB0583-2B3A-AFF7-AA2C-CB51467BA79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2579" y="2189302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748341-57C5-59A6-110E-E75127A6D44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2580" y="2189302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1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44BA3F-10DE-A31E-6D69-ED77466C34B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90755" y="2209998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2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025738-9BE3-AE48-4BF2-42D2EAD1E0A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90756" y="2223853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3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4C6B75-C7E7-08BE-5FCA-EBEBBA617EE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420697" y="2231394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4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D46C3E-E078-9639-8CB5-A256F19C398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34552" y="2231394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5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4C1CC5-C622-388D-DFE8-6B49781CEB6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89305" y="2212017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6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9E0B0A-AE5C-0B62-9211-43A371C5CF3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61596" y="2198162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9" name="Прямоугольник: скругленные углы 74">
            <a:extLst>
              <a:ext uri="{FF2B5EF4-FFF2-40B4-BE49-F238E27FC236}">
                <a16:creationId xmlns:a16="http://schemas.microsoft.com/office/drawing/2014/main" id="{D7697243-4A15-CAF8-CE30-4E6ABDD6D728}"/>
              </a:ext>
            </a:extLst>
          </p:cNvPr>
          <p:cNvSpPr/>
          <p:nvPr/>
        </p:nvSpPr>
        <p:spPr>
          <a:xfrm>
            <a:off x="643044" y="3441895"/>
            <a:ext cx="1522558" cy="235871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UA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0" name="Прямоугольник: скругленные углы 75">
            <a:extLst>
              <a:ext uri="{FF2B5EF4-FFF2-40B4-BE49-F238E27FC236}">
                <a16:creationId xmlns:a16="http://schemas.microsoft.com/office/drawing/2014/main" id="{355475F7-4551-20E3-967B-4AFBF15F8B62}"/>
              </a:ext>
            </a:extLst>
          </p:cNvPr>
          <p:cNvSpPr/>
          <p:nvPr/>
        </p:nvSpPr>
        <p:spPr>
          <a:xfrm>
            <a:off x="2376090" y="3497314"/>
            <a:ext cx="1522558" cy="235871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UA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1" name="Прямоугольник: скругленные углы 76">
            <a:extLst>
              <a:ext uri="{FF2B5EF4-FFF2-40B4-BE49-F238E27FC236}">
                <a16:creationId xmlns:a16="http://schemas.microsoft.com/office/drawing/2014/main" id="{BE42F9E8-11FF-B1C5-CABE-BFB1CCBEC285}"/>
              </a:ext>
            </a:extLst>
          </p:cNvPr>
          <p:cNvSpPr/>
          <p:nvPr/>
        </p:nvSpPr>
        <p:spPr>
          <a:xfrm>
            <a:off x="4276556" y="3511168"/>
            <a:ext cx="1522558" cy="235871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UA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2" name="Прямоугольник: скругленные углы 77">
            <a:extLst>
              <a:ext uri="{FF2B5EF4-FFF2-40B4-BE49-F238E27FC236}">
                <a16:creationId xmlns:a16="http://schemas.microsoft.com/office/drawing/2014/main" id="{A6033F86-9EC5-161C-3E1C-2ECFB2B2BD7B}"/>
              </a:ext>
            </a:extLst>
          </p:cNvPr>
          <p:cNvSpPr/>
          <p:nvPr/>
        </p:nvSpPr>
        <p:spPr>
          <a:xfrm>
            <a:off x="6050022" y="3497314"/>
            <a:ext cx="1522558" cy="235871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UA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44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EAE503-804E-9AFE-13A0-A66B40A151C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81015" y="4794126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5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5C2C9-E000-C02C-EA38-A8179129983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7161" y="4794126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6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D7C922-70E3-280E-57B9-CAA7B9C2116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90756" y="4800969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7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6F774C-553F-BC4C-7DBF-5A052DD44A1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90756" y="4800968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8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FEDABC-1976-54CC-5B5B-0964D1F16E2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476116" y="4808509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9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297CD-707A-7551-8DEE-25458C88520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76116" y="4808509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0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7490D80-00F9-E9EE-ED35-79D4F5DE1E8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86288" y="4844550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1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45878E-521F-3181-A0FB-54AB0D3ACB2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72433" y="4830695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2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89DB6B-BDEC-4C47-7BB8-0E8ECB6848E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64529" y="4837178"/>
            <a:ext cx="1118649" cy="113073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4" name="Группа 57">
            <a:extLst>
              <a:ext uri="{FF2B5EF4-FFF2-40B4-BE49-F238E27FC236}">
                <a16:creationId xmlns:a16="http://schemas.microsoft.com/office/drawing/2014/main" id="{A10165CA-0E43-6BFC-D2C0-BA367C3471AF}"/>
              </a:ext>
            </a:extLst>
          </p:cNvPr>
          <p:cNvGrpSpPr/>
          <p:nvPr/>
        </p:nvGrpSpPr>
        <p:grpSpPr>
          <a:xfrm>
            <a:off x="4153534" y="3827567"/>
            <a:ext cx="1817971" cy="1055107"/>
            <a:chOff x="3252989" y="3744440"/>
            <a:chExt cx="1817971" cy="1055107"/>
          </a:xfrm>
        </p:grpSpPr>
        <p:pic>
          <p:nvPicPr>
            <p:cNvPr id="55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750EBA-00D6-C20B-2554-B19C34CE5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645950" y="3744440"/>
              <a:ext cx="1037167" cy="10551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AB9F4E-4F09-121B-51AC-84EDBEF83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 rot="20118313">
              <a:off x="3252989" y="3854361"/>
              <a:ext cx="695200" cy="70722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7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B5280A-4B3C-9E17-1F65-D7C7C4917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 rot="8391093">
              <a:off x="4339495" y="3882845"/>
              <a:ext cx="731465" cy="744120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58" name="Группа 44">
            <a:extLst>
              <a:ext uri="{FF2B5EF4-FFF2-40B4-BE49-F238E27FC236}">
                <a16:creationId xmlns:a16="http://schemas.microsoft.com/office/drawing/2014/main" id="{E79CDCEF-8E11-42D8-7432-12B8D4CBCA53}"/>
              </a:ext>
            </a:extLst>
          </p:cNvPr>
          <p:cNvGrpSpPr/>
          <p:nvPr/>
        </p:nvGrpSpPr>
        <p:grpSpPr>
          <a:xfrm>
            <a:off x="706582" y="3502733"/>
            <a:ext cx="1298478" cy="1235522"/>
            <a:chOff x="172190" y="3447315"/>
            <a:chExt cx="1458797" cy="1649358"/>
          </a:xfrm>
        </p:grpSpPr>
        <p:pic>
          <p:nvPicPr>
            <p:cNvPr id="59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49B851-EF2C-8C06-93E7-EEE6C3ED6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72190" y="3637876"/>
              <a:ext cx="1458797" cy="145879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0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2765FA-231D-1AFD-072C-8E8CE4D7A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10874" y="3447315"/>
              <a:ext cx="978947" cy="978947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61" name="Группа 48">
            <a:extLst>
              <a:ext uri="{FF2B5EF4-FFF2-40B4-BE49-F238E27FC236}">
                <a16:creationId xmlns:a16="http://schemas.microsoft.com/office/drawing/2014/main" id="{177EAC11-5BE3-962D-30E4-79C736B86190}"/>
              </a:ext>
            </a:extLst>
          </p:cNvPr>
          <p:cNvGrpSpPr/>
          <p:nvPr/>
        </p:nvGrpSpPr>
        <p:grpSpPr>
          <a:xfrm>
            <a:off x="2410690" y="3546765"/>
            <a:ext cx="1325177" cy="1482054"/>
            <a:chOff x="1802657" y="3628092"/>
            <a:chExt cx="1517574" cy="1373017"/>
          </a:xfrm>
        </p:grpSpPr>
        <p:pic>
          <p:nvPicPr>
            <p:cNvPr id="62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3E45DF-F445-E5C3-C597-EEBD48269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2151089" y="3628092"/>
              <a:ext cx="1169142" cy="116914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3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D710253-3469-2265-1970-1CB74C068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 rot="4910031">
              <a:off x="1802657" y="3672285"/>
              <a:ext cx="1328824" cy="1328824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64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3050A2-063B-F911-DD5D-D033201B59D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063385" y="3732841"/>
            <a:ext cx="1411550" cy="14115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6" name="Рисунок 8">
            <a:extLst>
              <a:ext uri="{FF2B5EF4-FFF2-40B4-BE49-F238E27FC236}">
                <a16:creationId xmlns:a16="http://schemas.microsoft.com/office/drawing/2014/main" id="{28FCB5BE-7187-1C6E-F964-08F8FDDE48AA}"/>
              </a:ext>
            </a:extLst>
          </p:cNvPr>
          <p:cNvPicPr>
            <a:picLocks noChangeAspect="1"/>
          </p:cNvPicPr>
          <p:nvPr/>
        </p:nvPicPr>
        <p:blipFill>
          <a:blip r:embed="rId36"/>
          <a:srcRect t="2975" b="2975"/>
          <a:stretch>
            <a:fillRect/>
          </a:stretch>
        </p:blipFill>
        <p:spPr>
          <a:xfrm>
            <a:off x="2207614" y="1547998"/>
            <a:ext cx="3859874" cy="367516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dur="indefinit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childTnLst>
                  <p:par>
                    <p:cTn id="14" fill="hold">
                      <p:stCondLst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dur="indefinit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childTnLst>
                  <p:par>
                    <p:cTn id="25" fill="hold">
                      <p:stCondLst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dur="indefinit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childTnLst>
                  <p:par>
                    <p:cTn id="36" fill="hold">
                      <p:stCondLst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dur="indefinit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childTnLst>
                  <p:par>
                    <p:cTn id="47" fill="hold">
                      <p:stCondLst>
                        <p:cond evt="onBegin" delay="0">
                          <p:tn val="46"/>
                        </p:cond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dur="indefinit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childTnLst>
                  <p:par>
                    <p:cTn id="58" fill="hold">
                      <p:stCondLst>
                        <p:cond evt="onBegin" delay="0">
                          <p:tn val="57"/>
                        </p:cond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8" dur="indefinit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childTnLst>
                  <p:par>
                    <p:cTn id="69" fill="hold">
                      <p:stCondLst>
                        <p:cond evt="onBegin" delay="0">
                          <p:tn val="68"/>
                        </p:cond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9" dur="indefinit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childTnLst>
                  <p:par>
                    <p:cTn id="80" fill="hold">
                      <p:stCondLst>
                        <p:cond evt="onBegin" delay="0">
                          <p:tn val="79"/>
                        </p:cond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0" dur="indefinit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childTnLst>
                  <p:par>
                    <p:cTn id="91" fill="hold">
                      <p:stCondLst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30E8FC9-E38D-4A4D-94DE-9EB78BB8BD79}"/>
</file>

<file path=customXml/itemProps2.xml><?xml version="1.0" encoding="utf-8"?>
<ds:datastoreItem xmlns:ds="http://schemas.openxmlformats.org/officeDocument/2006/customXml" ds:itemID="{A9D7BE70-B06D-4476-93B0-7537F5646031}"/>
</file>

<file path=customXml/itemProps3.xml><?xml version="1.0" encoding="utf-8"?>
<ds:datastoreItem xmlns:ds="http://schemas.openxmlformats.org/officeDocument/2006/customXml" ds:itemID="{3A426636-5400-4F57-900A-502FF9E60583}"/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2</cp:revision>
  <dcterms:created xsi:type="dcterms:W3CDTF">2025-12-15T08:47:46Z</dcterms:created>
  <dcterms:modified xsi:type="dcterms:W3CDTF">2025-12-15T08:59:31Z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