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1" y="51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2.png"/><Relationship Id="rId26" Type="http://schemas.openxmlformats.org/officeDocument/2006/relationships/image" Target="../media/image7.png"/><Relationship Id="rId39" Type="http://schemas.openxmlformats.org/officeDocument/2006/relationships/image" Target="../media/image14.png"/><Relationship Id="rId21" Type="http://schemas.microsoft.com/office/2007/relationships/hdphoto" Target="../media/hdphoto1.wdp"/><Relationship Id="rId34" Type="http://schemas.openxmlformats.org/officeDocument/2006/relationships/image" Target="../media/image11.png"/><Relationship Id="rId42" Type="http://schemas.openxmlformats.org/officeDocument/2006/relationships/image" Target="../media/image16.png"/><Relationship Id="rId7" Type="http://schemas.openxmlformats.org/officeDocument/2006/relationships/audio" Target="../media/media4.mp3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20" Type="http://schemas.openxmlformats.org/officeDocument/2006/relationships/image" Target="../media/image4.png"/><Relationship Id="rId29" Type="http://schemas.microsoft.com/office/2007/relationships/hdphoto" Target="../media/hdphoto5.wdp"/><Relationship Id="rId41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6.png"/><Relationship Id="rId32" Type="http://schemas.openxmlformats.org/officeDocument/2006/relationships/image" Target="../media/image10.png"/><Relationship Id="rId37" Type="http://schemas.openxmlformats.org/officeDocument/2006/relationships/image" Target="../media/image13.png"/><Relationship Id="rId40" Type="http://schemas.microsoft.com/office/2007/relationships/hdphoto" Target="../media/hdphoto10.wdp"/><Relationship Id="rId5" Type="http://schemas.microsoft.com/office/2007/relationships/media" Target="../media/media3.mp3"/><Relationship Id="rId15" Type="http://schemas.openxmlformats.org/officeDocument/2006/relationships/slideLayout" Target="../slideLayouts/slideLayout7.xml"/><Relationship Id="rId23" Type="http://schemas.microsoft.com/office/2007/relationships/hdphoto" Target="../media/hdphoto2.wdp"/><Relationship Id="rId28" Type="http://schemas.openxmlformats.org/officeDocument/2006/relationships/image" Target="../media/image8.png"/><Relationship Id="rId36" Type="http://schemas.openxmlformats.org/officeDocument/2006/relationships/image" Target="../media/image12.png"/><Relationship Id="rId10" Type="http://schemas.openxmlformats.org/officeDocument/2006/relationships/audio" Target="../media/media6.mp3"/><Relationship Id="rId19" Type="http://schemas.openxmlformats.org/officeDocument/2006/relationships/image" Target="../media/image3.png"/><Relationship Id="rId31" Type="http://schemas.microsoft.com/office/2007/relationships/hdphoto" Target="../media/hdphoto6.wdp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5.png"/><Relationship Id="rId27" Type="http://schemas.microsoft.com/office/2007/relationships/hdphoto" Target="../media/hdphoto4.wdp"/><Relationship Id="rId30" Type="http://schemas.openxmlformats.org/officeDocument/2006/relationships/image" Target="../media/image9.png"/><Relationship Id="rId35" Type="http://schemas.microsoft.com/office/2007/relationships/hdphoto" Target="../media/hdphoto8.wdp"/><Relationship Id="rId8" Type="http://schemas.microsoft.com/office/2007/relationships/media" Target="../media/media5.mp3"/><Relationship Id="rId3" Type="http://schemas.microsoft.com/office/2007/relationships/media" Target="../media/media2.mp3"/><Relationship Id="rId12" Type="http://schemas.openxmlformats.org/officeDocument/2006/relationships/audio" Target="../media/media7.mp3"/><Relationship Id="rId17" Type="http://schemas.openxmlformats.org/officeDocument/2006/relationships/image" Target="../media/image1.png"/><Relationship Id="rId25" Type="http://schemas.microsoft.com/office/2007/relationships/hdphoto" Target="../media/hdphoto3.wdp"/><Relationship Id="rId33" Type="http://schemas.microsoft.com/office/2007/relationships/hdphoto" Target="../media/hdphoto7.wdp"/><Relationship Id="rId38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138223" y="253093"/>
            <a:ext cx="9739632" cy="6392636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80" y="4408185"/>
            <a:ext cx="2031882" cy="20318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6363" r="73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944" r="36032" b="18404"/>
          <a:stretch/>
        </p:blipFill>
        <p:spPr>
          <a:xfrm flipH="1">
            <a:off x="3920706" y="2868124"/>
            <a:ext cx="2069060" cy="260281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8ED35A-EB04-4062-8A48-8966C4177EB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97559" l="9961" r="89844">
                        <a14:foregroundMark x1="50684" y1="10938" x2="53320" y2="11523"/>
                        <a14:foregroundMark x1="56836" y1="90527" x2="58984" y2="94336"/>
                        <a14:foregroundMark x1="41602" y1="94336" x2="41602" y2="94336"/>
                        <a14:foregroundMark x1="57031" y1="97559" x2="57031" y2="9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8807"/>
          <a:stretch/>
        </p:blipFill>
        <p:spPr>
          <a:xfrm>
            <a:off x="6471469" y="2830913"/>
            <a:ext cx="1478391" cy="322415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91ECDD-C0E2-486C-9D5E-3BEB547808E5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961" b="99219" l="9961" r="89941">
                        <a14:foregroundMark x1="58301" y1="90234" x2="60449" y2="99219"/>
                        <a14:foregroundMark x1="60449" y1="99219" x2="60449" y2="99219"/>
                        <a14:foregroundMark x1="38184" y1="46875" x2="38184" y2="46875"/>
                        <a14:foregroundMark x1="40918" y1="50195" x2="40918" y2="50195"/>
                        <a14:foregroundMark x1="40918" y1="51172" x2="40918" y2="51172"/>
                        <a14:foregroundMark x1="41895" y1="62109" x2="41895" y2="62109"/>
                        <a14:foregroundMark x1="38379" y1="76465" x2="38379" y2="76465"/>
                        <a14:foregroundMark x1="42578" y1="92383" x2="42578" y2="92383"/>
                        <a14:foregroundMark x1="42383" y1="87305" x2="42383" y2="87305"/>
                        <a14:foregroundMark x1="70410" y1="75488" x2="70410" y2="75488"/>
                        <a14:foregroundMark x1="65137" y1="54785" x2="65137" y2="54785"/>
                        <a14:foregroundMark x1="60449" y1="45703" x2="60449" y2="45703"/>
                        <a14:foregroundMark x1="62402" y1="41113" x2="62402" y2="41113"/>
                        <a14:foregroundMark x1="58691" y1="41113" x2="58691" y2="41113"/>
                        <a14:foregroundMark x1="54492" y1="40137" x2="53613" y2="38379"/>
                        <a14:foregroundMark x1="47266" y1="71875" x2="47266" y2="71875"/>
                        <a14:foregroundMark x1="45801" y1="56934" x2="4580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68" flipH="1">
            <a:off x="1627313" y="-313515"/>
            <a:ext cx="3204708" cy="362464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224B61D-9B94-4E62-B682-7C7AA4C742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9948">
            <a:off x="4661882" y="2126878"/>
            <a:ext cx="1482494" cy="1482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71B0928-097C-4A4F-9DC5-5DB0D4EF97E9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32520" y1="30566" x2="32520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6586" r="18281" b="17073"/>
          <a:stretch/>
        </p:blipFill>
        <p:spPr>
          <a:xfrm flipH="1">
            <a:off x="7605849" y="4123520"/>
            <a:ext cx="2253016" cy="24813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CDB3012-78C1-48EF-B2B2-EBA71B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082" b="89990" l="9961" r="89990">
                        <a14:foregroundMark x1="24365" y1="9082" x2="25342" y2="9082"/>
                        <a14:foregroundMark x1="25488" y1="35107" x2="25488" y2="35107"/>
                        <a14:foregroundMark x1="24854" y1="36426" x2="24854" y2="36426"/>
                        <a14:foregroundMark x1="26465" y1="33154" x2="26465" y2="33154"/>
                        <a14:foregroundMark x1="29395" y1="27002" x2="29395" y2="27002"/>
                        <a14:foregroundMark x1="28906" y1="28271" x2="28906" y2="28271"/>
                        <a14:foregroundMark x1="30713" y1="24707" x2="30713" y2="24707"/>
                        <a14:foregroundMark x1="32324" y1="20996" x2="32324" y2="20996"/>
                        <a14:backgroundMark x1="39160" y1="26318" x2="29834" y2="37158"/>
                        <a14:backgroundMark x1="29834" y1="37158" x2="28760" y2="41455"/>
                        <a14:backgroundMark x1="28418" y1="37061" x2="28320" y2="45703"/>
                        <a14:backgroundMark x1="28320" y1="45703" x2="28760" y2="46826"/>
                        <a14:backgroundMark x1="31201" y1="45361" x2="36230" y2="62109"/>
                        <a14:backgroundMark x1="28613" y1="55469" x2="34619" y2="69434"/>
                        <a14:backgroundMark x1="35742" y1="13965" x2="35596" y2="13965"/>
                        <a14:backgroundMark x1="36719" y1="17871" x2="35742" y2="28125"/>
                        <a14:backgroundMark x1="35889" y1="12012" x2="36377" y2="14307"/>
                        <a14:backgroundMark x1="36572" y1="37061" x2="38672" y2="47656"/>
                        <a14:backgroundMark x1="35889" y1="49268" x2="40967" y2="65186"/>
                        <a14:backgroundMark x1="36719" y1="65674" x2="41455" y2="71533"/>
                        <a14:backgroundMark x1="41455" y1="71533" x2="41602" y2="71533"/>
                        <a14:backgroundMark x1="32959" y1="71240" x2="35596" y2="72998"/>
                        <a14:backgroundMark x1="30225" y1="74951" x2="30713" y2="76758"/>
                        <a14:backgroundMark x1="29590" y1="69092" x2="30371" y2="79834"/>
                        <a14:backgroundMark x1="28760" y1="74805" x2="28760" y2="75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866" r="31139" b="20337"/>
          <a:stretch/>
        </p:blipFill>
        <p:spPr>
          <a:xfrm>
            <a:off x="382553" y="823840"/>
            <a:ext cx="3090963" cy="5007862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1C18A946-F274-4B04-AA1C-C36AFF65CF6F}"/>
              </a:ext>
            </a:extLst>
          </p:cNvPr>
          <p:cNvSpPr/>
          <p:nvPr/>
        </p:nvSpPr>
        <p:spPr>
          <a:xfrm>
            <a:off x="3423891" y="1145237"/>
            <a:ext cx="45719" cy="10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978A16-2C4D-4F4C-BC8A-7F44501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055" b="93652" l="9961" r="89844">
                        <a14:foregroundMark x1="58984" y1="8496" x2="60156" y2="6152"/>
                        <a14:foregroundMark x1="53516" y1="88086" x2="52637" y2="93652"/>
                        <a14:backgroundMark x1="51172" y1="45215" x2="51172" y2="45215"/>
                        <a14:backgroundMark x1="45996" y1="47852" x2="45996" y2="47852"/>
                        <a14:backgroundMark x1="53320" y1="58398" x2="53320" y2="58398"/>
                        <a14:backgroundMark x1="55566" y1="52148" x2="55566" y2="52148"/>
                        <a14:backgroundMark x1="54980" y1="57520" x2="54980" y2="57520"/>
                        <a14:backgroundMark x1="51855" y1="59473" x2="51855" y2="59473"/>
                        <a14:backgroundMark x1="47461" y1="60352" x2="47461" y2="60352"/>
                        <a14:backgroundMark x1="46289" y1="57715" x2="46289" y2="57715"/>
                        <a14:backgroundMark x1="44824" y1="65332" x2="44824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263"/>
          <a:stretch/>
        </p:blipFill>
        <p:spPr>
          <a:xfrm>
            <a:off x="56757" y="3279980"/>
            <a:ext cx="1725195" cy="32925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8C1BA0-33F4-4B57-9C0C-FEB85AA8C523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1" b="93457" l="9961" r="89941">
                        <a14:foregroundMark x1="43262" y1="51660" x2="42578" y2="50586"/>
                        <a14:foregroundMark x1="57031" y1="59180" x2="57227" y2="60840"/>
                        <a14:foregroundMark x1="59180" y1="61328" x2="59668" y2="61328"/>
                        <a14:foregroundMark x1="72949" y1="90918" x2="73145" y2="93457"/>
                        <a14:foregroundMark x1="68555" y1="42090" x2="70508" y2="46484"/>
                        <a14:foregroundMark x1="65137" y1="44727" x2="61621" y2="45215"/>
                        <a14:foregroundMark x1="58496" y1="45020" x2="57324" y2="47461"/>
                        <a14:foregroundMark x1="29199" y1="47852" x2="30859" y2="48145"/>
                        <a14:foregroundMark x1="31055" y1="46387" x2="32324" y2="47656"/>
                        <a14:foregroundMark x1="36230" y1="45508" x2="36426" y2="45703"/>
                        <a14:foregroundMark x1="36230" y1="47949" x2="37207" y2="47656"/>
                        <a14:foregroundMark x1="33594" y1="45410" x2="35059" y2="45410"/>
                        <a14:foregroundMark x1="34473" y1="43945" x2="34473" y2="43945"/>
                        <a14:foregroundMark x1="32324" y1="43555" x2="34082" y2="44434"/>
                        <a14:backgroundMark x1="66992" y1="37695" x2="66992" y2="37695"/>
                        <a14:backgroundMark x1="57715" y1="51660" x2="577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7799" r="18346"/>
          <a:stretch/>
        </p:blipFill>
        <p:spPr>
          <a:xfrm>
            <a:off x="789027" y="2514968"/>
            <a:ext cx="2928819" cy="4347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382" y="-5627"/>
            <a:ext cx="2892238" cy="291600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C0DF81A-AF22-4357-A47C-156F6D47F894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512" r="19243" b="12664"/>
          <a:stretch/>
        </p:blipFill>
        <p:spPr>
          <a:xfrm flipH="1">
            <a:off x="9188799" y="3279980"/>
            <a:ext cx="689056" cy="77153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06298FA-66FA-465C-82A9-9DA58E00A6A9}"/>
              </a:ext>
            </a:extLst>
          </p:cNvPr>
          <p:cNvPicPr>
            <a:picLocks noChangeAspect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9951" b="90461" l="10000" r="91023">
                        <a14:foregroundMark x1="30000" y1="29112" x2="35795" y2="26974"/>
                        <a14:foregroundMark x1="20795" y1="33141" x2="21136" y2="37993"/>
                        <a14:foregroundMark x1="19318" y1="35773" x2="20114" y2="39556"/>
                        <a14:foregroundMark x1="18636" y1="64391" x2="18636" y2="63651"/>
                        <a14:foregroundMark x1="18864" y1="59211" x2="18636" y2="57401"/>
                        <a14:foregroundMark x1="91136" y1="58306" x2="90455" y2="59539"/>
                        <a14:foregroundMark x1="19659" y1="45313" x2="20114" y2="49671"/>
                        <a14:foregroundMark x1="88636" y1="90461" x2="88636" y2="9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4849"/>
          <a:stretch/>
        </p:blipFill>
        <p:spPr>
          <a:xfrm>
            <a:off x="7955772" y="1328404"/>
            <a:ext cx="1553170" cy="2154985"/>
          </a:xfrm>
          <a:prstGeom prst="rect">
            <a:avLst/>
          </a:prstGeom>
        </p:spPr>
      </p:pic>
      <p:pic>
        <p:nvPicPr>
          <p:cNvPr id="73" name="d1812e48c6ceb12">
            <a:hlinkClick r:id="" action="ppaction://media"/>
            <a:extLst>
              <a:ext uri="{FF2B5EF4-FFF2-40B4-BE49-F238E27FC236}">
                <a16:creationId xmlns:a16="http://schemas.microsoft.com/office/drawing/2014/main" id="{A1389043-F229-4338-99AA-CD3AF19FB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4.75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41729" y="965015"/>
            <a:ext cx="363390" cy="363390"/>
          </a:xfrm>
          <a:prstGeom prst="rect">
            <a:avLst/>
          </a:prstGeom>
        </p:spPr>
      </p:pic>
      <p:pic>
        <p:nvPicPr>
          <p:cNvPr id="74" name="301ca4f7d627011">
            <a:hlinkClick r:id="" action="ppaction://media"/>
            <a:extLst>
              <a:ext uri="{FF2B5EF4-FFF2-40B4-BE49-F238E27FC236}">
                <a16:creationId xmlns:a16="http://schemas.microsoft.com/office/drawing/2014/main" id="{405624F7-4214-4869-8889-5CF3BFB00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43873" y="1348926"/>
            <a:ext cx="356623" cy="356623"/>
          </a:xfrm>
          <a:prstGeom prst="rect">
            <a:avLst/>
          </a:prstGeom>
        </p:spPr>
      </p:pic>
      <p:pic>
        <p:nvPicPr>
          <p:cNvPr id="75" name="voda-v-dushe">
            <a:hlinkClick r:id="" action="ppaction://media"/>
            <a:extLst>
              <a:ext uri="{FF2B5EF4-FFF2-40B4-BE49-F238E27FC236}">
                <a16:creationId xmlns:a16="http://schemas.microsoft.com/office/drawing/2014/main" id="{1171C99F-47A0-4F62-AD79-73435D572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3099.5625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59321" y="1726070"/>
            <a:ext cx="356623" cy="356623"/>
          </a:xfrm>
          <a:prstGeom prst="rect">
            <a:avLst/>
          </a:prstGeom>
        </p:spPr>
      </p:pic>
      <p:pic>
        <p:nvPicPr>
          <p:cNvPr id="76" name="window_squeaks_001_31791">
            <a:hlinkClick r:id="" action="ppaction://media"/>
            <a:extLst>
              <a:ext uri="{FF2B5EF4-FFF2-40B4-BE49-F238E27FC236}">
                <a16:creationId xmlns:a16="http://schemas.microsoft.com/office/drawing/2014/main" id="{8AC0E2CA-41E0-4F20-A844-CD98E75FFF8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79410" y="2082693"/>
            <a:ext cx="367124" cy="367124"/>
          </a:xfrm>
          <a:prstGeom prst="rect">
            <a:avLst/>
          </a:prstGeom>
        </p:spPr>
      </p:pic>
      <p:pic>
        <p:nvPicPr>
          <p:cNvPr id="77" name="zubnaja-schetka">
            <a:hlinkClick r:id="" action="ppaction://media"/>
            <a:extLst>
              <a:ext uri="{FF2B5EF4-FFF2-40B4-BE49-F238E27FC236}">
                <a16:creationId xmlns:a16="http://schemas.microsoft.com/office/drawing/2014/main" id="{FCD1386C-1640-4A23-AEDD-A1A73855F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5388.25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57418" y="2460238"/>
            <a:ext cx="341101" cy="341101"/>
          </a:xfrm>
          <a:prstGeom prst="rect">
            <a:avLst/>
          </a:prstGeom>
        </p:spPr>
      </p:pic>
      <p:pic>
        <p:nvPicPr>
          <p:cNvPr id="79" name="01834">
            <a:hlinkClick r:id="" action="ppaction://media"/>
            <a:extLst>
              <a:ext uri="{FF2B5EF4-FFF2-40B4-BE49-F238E27FC236}">
                <a16:creationId xmlns:a16="http://schemas.microsoft.com/office/drawing/2014/main" id="{62F1C93A-3984-43EA-B2B4-3C546CFB3B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69607" y="2801339"/>
            <a:ext cx="351335" cy="351335"/>
          </a:xfrm>
          <a:prstGeom prst="rect">
            <a:avLst/>
          </a:prstGeom>
        </p:spPr>
      </p:pic>
      <p:pic>
        <p:nvPicPr>
          <p:cNvPr id="80" name="zvuk-unitaza">
            <a:hlinkClick r:id="" action="ppaction://media"/>
            <a:extLst>
              <a:ext uri="{FF2B5EF4-FFF2-40B4-BE49-F238E27FC236}">
                <a16:creationId xmlns:a16="http://schemas.microsoft.com/office/drawing/2014/main" id="{A65B54EB-47CC-482C-98F6-B22E08DCA3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10006546" y="3167651"/>
            <a:ext cx="336545" cy="336545"/>
          </a:xfrm>
          <a:prstGeom prst="rect">
            <a:avLst/>
          </a:prstGeom>
        </p:spPr>
      </p:pic>
      <p:pic>
        <p:nvPicPr>
          <p:cNvPr id="81" name="403c6f38ba5040a">
            <a:hlinkClick r:id="" action="ppaction://media"/>
            <a:extLst>
              <a:ext uri="{FF2B5EF4-FFF2-40B4-BE49-F238E27FC236}">
                <a16:creationId xmlns:a16="http://schemas.microsoft.com/office/drawing/2014/main" id="{43A68751-C882-41C8-B8EE-DFEEED4B036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9985448" y="3505912"/>
            <a:ext cx="319671" cy="31967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5" y="6134533"/>
            <a:ext cx="889160" cy="80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0.00023 C 0.00117 -0.00232 0.01705 -0.02709 0.02122 -0.03658 C 0.02487 -0.04468 0.02773 -0.05347 0.03151 -0.06134 L 0.05846 -0.11574 C 0.06237 -0.12384 0.06705 -0.13056 0.07031 -0.13912 C 0.07265 -0.14584 0.07539 -0.15209 0.07734 -0.15857 C 0.08138 -0.17199 0.08216 -0.18866 0.08841 -0.19908 C 0.08906 -0.2 0.08971 -0.20047 0.0901 -0.20162 C 0.09218 -0.20764 0.09192 -0.2169 0.09557 -0.21991 C 0.10143 -0.22454 0.10833 -0.2206 0.11471 -0.2213 C 0.13281 -0.22014 0.15156 -0.22547 0.16927 -0.21852 C 0.17864 -0.21482 0.15039 -0.2125 0.14075 -0.21088 C 0.12552 -0.2081 0.11015 -0.20718 0.09479 -0.20556 C 0.0914 -0.20347 0.08815 -0.20047 0.0845 -0.19908 C 0.07929 -0.19699 0.07409 -0.1963 0.06875 -0.19514 C 0.06705 -0.19468 0.07187 -0.19607 0.07343 -0.1963 C 0.13593 -0.19537 0.14856 -0.2088 0.197 -0.1757 C 0.1983 -0.17454 0.19453 -0.17222 0.1931 -0.17176 C 0.18359 -0.16991 0.17396 -0.17014 0.16458 -0.16898 C 0.14336 -0.16968 0.12226 -0.17084 0.10117 -0.17037 C 0.09856 -0.17037 0.09088 -0.16991 0.09336 -0.16783 C 0.09856 -0.16366 0.10495 -0.16505 0.11067 -0.16273 C 0.15351 -0.14445 0.12396 -0.14931 0.16054 -0.14722 C 0.16745 -0.14607 0.18398 -0.15463 0.18112 -0.14445 C 0.17786 -0.13241 0.16549 -0.13565 0.15742 -0.13542 C 0.1431 -0.13496 0.1289 -0.14097 0.11471 -0.14306 C 0.10807 -0.14422 0.10143 -0.14491 0.09479 -0.14584 C 0.08984 -0.14144 0.08255 -0.14097 0.07981 -0.13264 C 0.07825 -0.12824 0.08463 -0.12547 0.08776 -0.125 C 0.10468 -0.12153 0.122 -0.12222 0.13919 -0.12107 L 0.1526 -0.11852 C 0.1539 -0.11806 0.15534 -0.11736 0.15651 -0.11713 C 0.16159 -0.11644 0.16666 -0.11621 0.17161 -0.11574 C 0.16666 -0.11181 0.16211 -0.1044 0.15651 -0.10417 C 0.14218 -0.10371 0.10247 -0.1125 0.0806 -0.11713 C 0.07487 -0.11459 0.05729 -0.11158 0.06315 -0.10949 C 0.07552 -0.1044 0.12135 -0.10255 0.14075 -0.10162 C 0.1513 -0.10278 0.16211 -0.10162 0.17239 -0.10533 C 0.17578 -0.10648 0.1776 -0.11273 0.18034 -0.11574 C 0.19713 -0.13519 0.18958 -0.12315 0.19531 -0.13264 C 0.19349 -0.13357 0.19166 -0.13472 0.18984 -0.13542 C 0.13268 -0.15209 0.15247 -0.14584 0.07669 -0.14815 C 0.09297 -0.15486 0.10898 -0.16389 0.12578 -0.16783 C 0.14192 -0.17176 0.15859 -0.16922 0.17487 -0.17176 C 0.1763 -0.17199 0.17734 -0.17431 0.17877 -0.1757 C 0.18242 -0.17871 0.18606 -0.18172 0.18984 -0.18472 C 0.17604 -0.18866 0.16263 -0.19468 0.1487 -0.1963 C 0.07239 -0.20579 0.10468 -0.18125 0.07825 -0.20301 C 0.0845 -0.21852 0.08268 -0.21574 0.10664 -0.21852 C 0.13138 -0.2213 0.15638 -0.21852 0.18112 -0.21852 L 0.18112 -0.21829 L 0.18424 -0.22222 " pathEditMode="relative" rAng="0" ptsTypes="AAAAAAAAAAAAAAAAAAAAAAAAAAAAAAAAAAAAAAAAAAAAAAAAAAAAA">
                                      <p:cBhvr>
                                        <p:cTn id="26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стекло тр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920266B-F928-4347-84C6-78E055836FB5}"/>
</file>

<file path=customXml/itemProps2.xml><?xml version="1.0" encoding="utf-8"?>
<ds:datastoreItem xmlns:ds="http://schemas.openxmlformats.org/officeDocument/2006/customXml" ds:itemID="{091B5A00-754C-4287-942C-365EC79EB7D2}"/>
</file>

<file path=customXml/itemProps3.xml><?xml version="1.0" encoding="utf-8"?>
<ds:datastoreItem xmlns:ds="http://schemas.openxmlformats.org/officeDocument/2006/customXml" ds:itemID="{5F39FAE4-BF50-4161-9DD2-D15EF59E7569}"/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34</cp:revision>
  <dcterms:created xsi:type="dcterms:W3CDTF">2025-12-14T08:14:30Z</dcterms:created>
  <dcterms:modified xsi:type="dcterms:W3CDTF">2025-12-14T15:02:54Z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