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67" r:id="rId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F639F-09E4-51A7-DF45-0896D2D358DD}" v="9" dt="2025-12-15T10:30:06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25"/>
  </p:normalViewPr>
  <p:slideViewPr>
    <p:cSldViewPr snapToGrid="0">
      <p:cViewPr varScale="1">
        <p:scale>
          <a:sx n="100" d="100"/>
          <a:sy n="100" d="100"/>
        </p:scale>
        <p:origin x="7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8DF639F-09E4-51A7-DF45-0896D2D358DD}"/>
    <pc:docChg chg="modSld">
      <pc:chgData name="" userId="" providerId="" clId="Web-{98DF639F-09E4-51A7-DF45-0896D2D358DD}" dt="2025-12-15T10:29:57.359" v="1" actId="1076"/>
      <pc:docMkLst>
        <pc:docMk/>
      </pc:docMkLst>
      <pc:sldChg chg="modSp">
        <pc:chgData name="" userId="" providerId="" clId="Web-{98DF639F-09E4-51A7-DF45-0896D2D358DD}" dt="2025-12-15T10:29:57.359" v="1" actId="1076"/>
        <pc:sldMkLst>
          <pc:docMk/>
          <pc:sldMk cId="219980934" sldId="267"/>
        </pc:sldMkLst>
        <pc:picChg chg="mod">
          <ac:chgData name="" userId="" providerId="" clId="Web-{98DF639F-09E4-51A7-DF45-0896D2D358DD}" dt="2025-12-15T10:29:56.016" v="0" actId="1076"/>
          <ac:picMkLst>
            <pc:docMk/>
            <pc:sldMk cId="219980934" sldId="267"/>
            <ac:picMk id="24" creationId="{BB476DB2-B500-588D-8E97-4DBB0E98A8F3}"/>
          </ac:picMkLst>
        </pc:picChg>
        <pc:picChg chg="mod">
          <ac:chgData name="" userId="" providerId="" clId="Web-{98DF639F-09E4-51A7-DF45-0896D2D358DD}" dt="2025-12-15T10:29:57.359" v="1" actId="1076"/>
          <ac:picMkLst>
            <pc:docMk/>
            <pc:sldMk cId="219980934" sldId="267"/>
            <ac:picMk id="32" creationId="{00000000-0000-0000-0000-000000000000}"/>
          </ac:picMkLst>
        </pc:picChg>
      </pc:sldChg>
    </pc:docChg>
  </pc:docChgLst>
  <pc:docChgLst>
    <pc:chgData name="somovaasya3" userId="S::somovaasya3_gmail.com#ext#@slideedu.onmicrosoft.com::05b36399-d501-4a7b-87fd-615099445ab5" providerId="AD" clId="Web-{98DF639F-09E4-51A7-DF45-0896D2D358DD}"/>
    <pc:docChg chg="modSld">
      <pc:chgData name="somovaasya3" userId="S::somovaasya3_gmail.com#ext#@slideedu.onmicrosoft.com::05b36399-d501-4a7b-87fd-615099445ab5" providerId="AD" clId="Web-{98DF639F-09E4-51A7-DF45-0896D2D358DD}" dt="2025-12-15T10:30:06.392" v="6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98DF639F-09E4-51A7-DF45-0896D2D358DD}" dt="2025-12-15T10:30:06.392" v="6" actId="1076"/>
        <pc:sldMkLst>
          <pc:docMk/>
          <pc:sldMk cId="219980934" sldId="267"/>
        </pc:sldMkLst>
        <pc:picChg chg="mod">
          <ac:chgData name="somovaasya3" userId="S::somovaasya3_gmail.com#ext#@slideedu.onmicrosoft.com::05b36399-d501-4a7b-87fd-615099445ab5" providerId="AD" clId="Web-{98DF639F-09E4-51A7-DF45-0896D2D358DD}" dt="2025-12-15T10:30:06.392" v="6" actId="1076"/>
          <ac:picMkLst>
            <pc:docMk/>
            <pc:sldMk cId="219980934" sldId="267"/>
            <ac:picMk id="24" creationId="{BB476DB2-B500-588D-8E97-4DBB0E98A8F3}"/>
          </ac:picMkLst>
        </pc:picChg>
        <pc:picChg chg="mod">
          <ac:chgData name="somovaasya3" userId="S::somovaasya3_gmail.com#ext#@slideedu.onmicrosoft.com::05b36399-d501-4a7b-87fd-615099445ab5" providerId="AD" clId="Web-{98DF639F-09E4-51A7-DF45-0896D2D358DD}" dt="2025-12-15T10:30:02.751" v="3" actId="1076"/>
          <ac:picMkLst>
            <pc:docMk/>
            <pc:sldMk cId="219980934" sldId="267"/>
            <ac:picMk id="26" creationId="{00000000-0000-0000-0000-000000000000}"/>
          </ac:picMkLst>
        </pc:picChg>
        <pc:picChg chg="del">
          <ac:chgData name="somovaasya3" userId="S::somovaasya3_gmail.com#ext#@slideedu.onmicrosoft.com::05b36399-d501-4a7b-87fd-615099445ab5" providerId="AD" clId="Web-{98DF639F-09E4-51A7-DF45-0896D2D358DD}" dt="2025-12-15T10:30:02.610" v="2"/>
          <ac:picMkLst>
            <pc:docMk/>
            <pc:sldMk cId="219980934" sldId="267"/>
            <ac:picMk id="30" creationId="{00000000-0000-0000-0000-000000000000}"/>
          </ac:picMkLst>
        </pc:picChg>
        <pc:picChg chg="mod">
          <ac:chgData name="somovaasya3" userId="S::somovaasya3_gmail.com#ext#@slideedu.onmicrosoft.com::05b36399-d501-4a7b-87fd-615099445ab5" providerId="AD" clId="Web-{98DF639F-09E4-51A7-DF45-0896D2D358DD}" dt="2025-12-15T10:30:04.860" v="5" actId="1076"/>
          <ac:picMkLst>
            <pc:docMk/>
            <pc:sldMk cId="219980934" sldId="267"/>
            <ac:picMk id="3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384C7-04FA-624D-80FF-6CF1205E6ACC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019E0-0904-CB48-A930-9DBDBAFE324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501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019E0-0904-CB48-A930-9DBDBAFE324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741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F3978-10D5-4370-8F85-8C40D7358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A97F0E-EBC4-C4ED-A924-D54D3D6DE1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0E6BC-FB0D-93CD-9968-E4CB715D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1DB5F-37B8-BA46-9F2C-6E06BD47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4D718-DF5F-F6E8-6E09-CAE12C82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6429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F784F-2A92-9F2D-ABA0-D1518E4D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54D847-C813-8265-0145-E7B78617D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CA0EFF-A04F-2972-C859-7BEC5097F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80872-FB4A-8390-D175-B87EAD84E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9E8CC-B5D6-D744-DC57-FB4E519D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550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BE141B-AEF0-5667-798A-800318932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2EFF1C-5437-18FF-246F-767397408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6DCDA2-2160-2CD8-2C9D-15C16EA9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5A2A8-73DA-CE02-767C-F38C3607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2F55A-C78D-B28A-AACD-74214C1F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422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A4877-3E5A-EE4B-70CB-ED8EABC80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F4C5AA-1208-BAEB-DB09-2C18DCEA5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8D908B-6245-4F48-4F1B-B095E37A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04BC8-FCB3-1D91-B5A2-E0EDD68D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DB887B-8C26-69E5-B519-678323277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27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B7375-1000-2740-114F-A0BA158B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446AE0-8A5C-8960-F005-9ECACA94B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B6DD9-A0F6-7A44-2A23-E9CEA26E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7F13F3-1B0C-FAD2-D6DE-FFB158EE4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17EFB7-ED9D-8A75-1B6B-1F657121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265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601E1-C030-5F1D-EAB8-164F97B0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78BA8-CE43-D1E2-F2BE-E2619427E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844EDC-477E-8A65-466E-E19F4B5B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D0ED59-3AAB-93E3-2DD9-7CB5FF369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54EFF6-A2E9-3095-7B0C-BA3C8298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E5EF8B-22CC-1412-FC5B-99E178E9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812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A20743-1B6E-67D9-C448-FC03FB62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9C7A8E-8F93-6420-4450-19EA5AD92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DB8B58-99D8-5956-5E88-F87359E7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28EEA6-76AC-00E4-1E24-3A1D4F1A5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8F94D1-4C8D-F716-446C-FE651A5EF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3DD995-7EEF-1C94-9C92-2FA39F89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8C876CF-6436-B2FE-BB2B-26B3C84C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358E8C-2F3B-9179-9E41-6B36C521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170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7569B-04C6-07E2-0F64-CBE81485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E86067-1D8E-8F19-14C6-0A8867AC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2E25E3-B365-86DC-F62C-50CE61504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2B417-D9C6-3599-352E-6580C6E1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783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4440D3-18B4-D233-DA61-D113102ED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9531795-2B2B-DC65-9D8F-0E173097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BC871E-370D-A6F2-72B6-E90C63CD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907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18228-0896-96A1-8BE0-3CF5473A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8EA8F-A939-3016-A9BD-6103F34DB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225CD6-0EED-E9B9-1F77-618A79453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99DC6E-6D74-9553-180A-242DB6EA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658CD1-68EF-6358-2651-E09058BA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7E331-DD9E-1825-96A5-6262CA66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22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80E4D-1913-0AFE-C397-95BB422A4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BA19ADB-2CE2-F9D4-3C46-79ECE2A0E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F5A262-3885-4677-47E4-52B2201DF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C9F9E4-3638-4903-D93C-324E77E69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37BE2C-C6BF-45D0-1880-27F4FADB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2329FF-EED2-0B8E-1AB6-52C452FC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358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E4DE8-6039-0949-3BEC-91932D89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B72814-AFE3-91E5-5400-51BF44E58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CA152-7A61-3F08-423E-0B635E18A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38C378-BA32-244E-9A27-39C1B8F42E87}" type="datetimeFigureOut">
              <a:rPr lang="ru-UA" smtClean="0"/>
              <a:t>12/15/2025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43A7B5-BA56-E1AE-D6CF-7B149E4B1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09BBD-B077-A775-EFE6-8B9A394C6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B71DD-9C81-3943-BF6F-ADAB7F52F4F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/>
          <a:srcRect t="51" b="51"/>
          <a:stretch/>
        </p:blipFill>
        <p:spPr bwMode="auto">
          <a:xfrm>
            <a:off x="-80010" y="-12700"/>
            <a:ext cx="1227201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49866C8-DC81-9C96-0DC4-93D237F71A8F}"/>
              </a:ext>
            </a:extLst>
          </p:cNvPr>
          <p:cNvSpPr/>
          <p:nvPr/>
        </p:nvSpPr>
        <p:spPr>
          <a:xfrm>
            <a:off x="4032783" y="80495"/>
            <a:ext cx="4072341" cy="23585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" name="Группа 8"/>
          <p:cNvGrpSpPr/>
          <p:nvPr/>
        </p:nvGrpSpPr>
        <p:grpSpPr>
          <a:xfrm>
            <a:off x="1012759" y="6231840"/>
            <a:ext cx="1244033" cy="451624"/>
            <a:chOff x="3907830" y="3429000"/>
            <a:chExt cx="1244033" cy="45162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Прямоугольник 12"/>
          <p:cNvSpPr/>
          <p:nvPr/>
        </p:nvSpPr>
        <p:spPr>
          <a:xfrm>
            <a:off x="1012759" y="6231840"/>
            <a:ext cx="396541" cy="451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5400904" y="6220588"/>
            <a:ext cx="1244033" cy="451624"/>
            <a:chOff x="3907830" y="3429000"/>
            <a:chExt cx="1244033" cy="45162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Прямоугольник 17"/>
          <p:cNvSpPr/>
          <p:nvPr/>
        </p:nvSpPr>
        <p:spPr>
          <a:xfrm>
            <a:off x="5797444" y="6231840"/>
            <a:ext cx="415547" cy="42984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/>
        </p:nvGrpSpPr>
        <p:grpSpPr>
          <a:xfrm>
            <a:off x="9687014" y="6181587"/>
            <a:ext cx="1244033" cy="451624"/>
            <a:chOff x="3907830" y="3429000"/>
            <a:chExt cx="1244033" cy="45162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907830" y="3429000"/>
              <a:ext cx="1244033" cy="4516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304371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4719919" y="3429000"/>
              <a:ext cx="0" cy="45162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10507301" y="6181587"/>
            <a:ext cx="415548" cy="4516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986123" y="-348054"/>
            <a:ext cx="3833779" cy="3973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65" b="93145" l="9763" r="89819">
                        <a14:foregroundMark x1="42120" y1="8065" x2="53975" y2="9409"/>
                        <a14:foregroundMark x1="33194" y1="93145" x2="44351" y2="9314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5110334" y="276905"/>
            <a:ext cx="1709252" cy="177609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Рисунок 24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24" l="0" r="100000">
                        <a14:foregroundMark x1="39063" y1="21094" x2="46387" y2="20313"/>
                        <a14:foregroundMark x1="41504" y1="16211" x2="36719" y2="10547"/>
                        <a14:backgroundMark x1="36156" y1="9090" x2="37100" y2="9030"/>
                        <a14:backgroundMark x1="10700" y1="10702" x2="36123" y2="9092"/>
                        <a14:backgroundMark x1="74100" y1="18729" x2="88200" y2="6243"/>
                        <a14:backgroundMark x1="38900" y1="17168" x2="38900" y2="17168"/>
                        <a14:backgroundMark x1="5600" y1="38907" x2="34000" y2="9699"/>
                        <a14:backgroundMark x1="20300" y1="56299" x2="8700" y2="82609"/>
                        <a14:backgroundMark x1="43210" y1="19315" x2="43300" y2="12152"/>
                        <a14:backgroundMark x1="43100" y1="28094" x2="43177" y2="21991"/>
                        <a14:backgroundMark x1="41800" y1="71906" x2="49300" y2="87179"/>
                        <a14:backgroundMark x1="89300" y1="53066" x2="89300" y2="80713"/>
                        <a14:backgroundMark x1="69200" y1="83166" x2="84900" y2="85619"/>
                        <a14:backgroundMark x1="60300" y1="77703" x2="61800" y2="84169"/>
                        <a14:backgroundMark x1="31900" y1="72910" x2="25900" y2="8985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5213901" y="377484"/>
            <a:ext cx="2180935" cy="207421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1" name="Рисунок 30"/>
          <p:cNvPicPr/>
          <p:nvPr/>
        </p:nvPicPr>
        <p:blipFill>
          <a:blip r:embed="rId9"/>
          <a:srcRect/>
          <a:stretch/>
        </p:blipFill>
        <p:spPr bwMode="auto">
          <a:xfrm>
            <a:off x="4969186" y="276183"/>
            <a:ext cx="2064159" cy="202450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3" name="Рисунок 32"/>
          <p:cNvPicPr/>
          <p:nvPr/>
        </p:nvPicPr>
        <p:blipFill>
          <a:blip r:embed="rId10"/>
          <a:srcRect l="20644" r="25121" b="9149"/>
          <a:stretch>
            <a:fillRect/>
          </a:stretch>
        </p:blipFill>
        <p:spPr bwMode="auto">
          <a:xfrm rot="21350398">
            <a:off x="5370477" y="21068"/>
            <a:ext cx="1368845" cy="226258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8" name="Рисунок 27"/>
          <p:cNvPicPr/>
          <p:nvPr/>
        </p:nvPicPr>
        <p:blipFill>
          <a:blip r:embed="rId11"/>
          <a:srcRect t="2898" b="5872"/>
          <a:stretch>
            <a:fillRect/>
          </a:stretch>
        </p:blipFill>
        <p:spPr bwMode="auto">
          <a:xfrm>
            <a:off x="5138879" y="528853"/>
            <a:ext cx="1701753" cy="157847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4" name="Рисунок 33"/>
          <p:cNvPicPr/>
          <p:nvPr/>
        </p:nvPicPr>
        <p:blipFill>
          <a:blip r:embed="rId12"/>
          <a:srcRect l="18744" r="19674"/>
          <a:stretch>
            <a:fillRect/>
          </a:stretch>
        </p:blipFill>
        <p:spPr bwMode="auto">
          <a:xfrm>
            <a:off x="5315845" y="122892"/>
            <a:ext cx="1440101" cy="245334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Рисунок 25" descr="https://free-png.ru/wp-content/uploads/2022/06/free-png.ru-667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179" y="668402"/>
            <a:ext cx="1578418" cy="148837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2" name="Рисунок 31"/>
          <p:cNvPicPr/>
          <p:nvPr/>
        </p:nvPicPr>
        <p:blipFill>
          <a:blip r:embed="rId14"/>
          <a:srcRect l="21575" r="25147"/>
          <a:stretch>
            <a:fillRect/>
          </a:stretch>
        </p:blipFill>
        <p:spPr bwMode="auto">
          <a:xfrm>
            <a:off x="5421208" y="131288"/>
            <a:ext cx="1389063" cy="2266959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60BD32-EEA6-D452-90D6-743E49F19A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24686"/>
            <a:ext cx="1191944" cy="120678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11FEF7E-1C68-55F6-C09E-84EA4517B15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7583" t="8244" r="18590" b="10522"/>
          <a:stretch>
            <a:fillRect/>
          </a:stretch>
        </p:blipFill>
        <p:spPr>
          <a:xfrm>
            <a:off x="345230" y="2462455"/>
            <a:ext cx="2894958" cy="3684508"/>
          </a:xfrm>
          <a:prstGeom prst="rect">
            <a:avLst/>
          </a:prstGeom>
        </p:spPr>
      </p:pic>
      <p:pic>
        <p:nvPicPr>
          <p:cNvPr id="4" name="Picture 4" descr="https://i.pinimg.com/originals/32/1a/1c/321a1cd11ea10e3b1696e6f5eed293d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531" b="81250" l="0" r="100000">
                        <a14:foregroundMark x1="67639" y1="68711" x2="79097" y2="79375"/>
                        <a14:foregroundMark x1="32222" y1="37500" x2="40278" y2="31133"/>
                        <a14:backgroundMark x1="8194" y1="45977" x2="11458" y2="46836"/>
                        <a14:backgroundMark x1="14792" y1="24219" x2="30694" y2="19219"/>
                        <a14:backgroundMark x1="29236" y1="34570" x2="29236" y2="30430"/>
                        <a14:backgroundMark x1="24028" y1="42461" x2="27708" y2="42461"/>
                        <a14:backgroundMark x1="17361" y1="63633" x2="28819" y2="59062"/>
                        <a14:backgroundMark x1="41736" y1="54297" x2="41736" y2="54297"/>
                        <a14:backgroundMark x1="79375" y1="55352" x2="88611" y2="64258"/>
                        <a14:backgroundMark x1="20694" y1="74648" x2="60208" y2="80664"/>
                        <a14:backgroundMark x1="50625" y1="67383" x2="59097" y2="76523"/>
                        <a14:backgroundMark x1="57986" y1="70703" x2="75347" y2="83359"/>
                        <a14:backgroundMark x1="73472" y1="64258" x2="93750" y2="80664"/>
                        <a14:backgroundMark x1="29097" y1="67773" x2="32917" y2="73906"/>
                        <a14:backgroundMark x1="27708" y1="63711" x2="34028" y2="71914"/>
                        <a14:backgroundMark x1="36597" y1="71602" x2="34028" y2="71406"/>
                        <a14:backgroundMark x1="37708" y1="71094" x2="34306" y2="72383"/>
                        <a14:backgroundMark x1="32639" y1="51602" x2="22292" y2="61484"/>
                        <a14:backgroundMark x1="78542" y1="61055" x2="92361" y2="69180"/>
                        <a14:backgroundMark x1="53056" y1="63398" x2="52431" y2="65625"/>
                        <a14:backgroundMark x1="58125" y1="69102" x2="60417" y2="70313"/>
                        <a14:backgroundMark x1="57986" y1="67188" x2="60556" y2="69531"/>
                        <a14:backgroundMark x1="56597" y1="65625" x2="61111" y2="69688"/>
                        <a14:backgroundMark x1="50069" y1="64570" x2="51458" y2="63867"/>
                        <a14:backgroundMark x1="66458" y1="73984" x2="69583" y2="77383"/>
                        <a14:backgroundMark x1="57569" y1="66406" x2="61944" y2="69258"/>
                        <a14:backgroundMark x1="48472" y1="66563" x2="50764" y2="70625"/>
                        <a14:backgroundMark x1="15903" y1="28398" x2="24444" y2="2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7" y="2384712"/>
            <a:ext cx="2376721" cy="42252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8A86C85-B528-9A6F-A9FD-33E951D0941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8350" t="8490" r="15170" b="9265"/>
          <a:stretch>
            <a:fillRect/>
          </a:stretch>
        </p:blipFill>
        <p:spPr>
          <a:xfrm>
            <a:off x="4601925" y="2325818"/>
            <a:ext cx="3093290" cy="3826843"/>
          </a:xfrm>
          <a:prstGeom prst="rect">
            <a:avLst/>
          </a:prstGeom>
        </p:spPr>
      </p:pic>
      <p:pic>
        <p:nvPicPr>
          <p:cNvPr id="7" name="Picture 8" descr="https://i.pinimg.com/originals/a7/da/11/a7da11361b66961c51d6accbe466719c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2146" b="100000" l="0" r="98309">
                        <a14:foregroundMark x1="6200" y1="34424" x2="11031" y2="35746"/>
                        <a14:foregroundMark x1="11031" y1="35746" x2="29308" y2="44430"/>
                        <a14:foregroundMark x1="29308" y1="44430" x2="40580" y2="52675"/>
                        <a14:foregroundMark x1="14573" y1="37697" x2="20290" y2="39711"/>
                        <a14:foregroundMark x1="15862" y1="37697" x2="24235" y2="41661"/>
                        <a14:foregroundMark x1="4911" y1="35620" x2="5958" y2="38892"/>
                        <a14:foregroundMark x1="5958" y1="38892" x2="7005" y2="42480"/>
                        <a14:foregroundMark x1="7005" y1="42480" x2="9742" y2="49213"/>
                        <a14:foregroundMark x1="9742" y1="49213" x2="12077" y2="54311"/>
                        <a14:foregroundMark x1="12077" y1="54311" x2="16908" y2="60982"/>
                        <a14:foregroundMark x1="16908" y1="60982" x2="26570" y2="71995"/>
                        <a14:foregroundMark x1="49597" y1="90686" x2="49597" y2="90686"/>
                        <a14:foregroundMark x1="49597" y1="90686" x2="67472" y2="96916"/>
                        <a14:foregroundMark x1="52576" y1="92511" x2="61192" y2="96098"/>
                        <a14:foregroundMark x1="61192" y1="96098" x2="67713" y2="97734"/>
                        <a14:foregroundMark x1="40419" y1="83323" x2="50886" y2="91378"/>
                        <a14:foregroundMark x1="34138" y1="79736" x2="42512" y2="84330"/>
                        <a14:backgroundMark x1="10789" y1="83008" x2="36393" y2="87099"/>
                        <a14:backgroundMark x1="16023" y1="71177" x2="13527" y2="62492"/>
                        <a14:backgroundMark x1="13527" y1="62492" x2="13929" y2="76274"/>
                        <a14:backgroundMark x1="61353" y1="72184" x2="73752" y2="89050"/>
                        <a14:backgroundMark x1="81723" y1="70988" x2="84300" y2="75771"/>
                        <a14:backgroundMark x1="6844" y1="47703" x2="11433" y2="54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9095" y="2489279"/>
            <a:ext cx="2585527" cy="330789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 descr="Изображение выглядит как снимок экрана, круг, багет, рам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9FAA133-FD06-C079-18F6-27CC7E3B287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7264" t="8804" r="17441" b="7682"/>
          <a:stretch>
            <a:fillRect/>
          </a:stretch>
        </p:blipFill>
        <p:spPr>
          <a:xfrm>
            <a:off x="8831603" y="2355198"/>
            <a:ext cx="3022096" cy="3865390"/>
          </a:xfrm>
          <a:prstGeom prst="rect">
            <a:avLst/>
          </a:prstGeom>
        </p:spPr>
      </p:pic>
      <p:pic>
        <p:nvPicPr>
          <p:cNvPr id="27" name="Picture 14" descr="https://i.pinimg.com/originals/1f/48/fe/1f48feca31e3481b45fbb4bf695f0b9e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13" b="100000" l="0" r="100000">
                        <a14:foregroundMark x1="71857" y1="88930" x2="67820" y2="81273"/>
                        <a14:backgroundMark x1="25490" y1="17528" x2="31142" y2="24170"/>
                        <a14:backgroundMark x1="87659" y1="41052" x2="88235" y2="43911"/>
                        <a14:backgroundMark x1="86621" y1="38469" x2="89273" y2="45572"/>
                        <a14:backgroundMark x1="89504" y1="59686" x2="88466" y2="81734"/>
                        <a14:backgroundMark x1="78201" y1="78229" x2="75779" y2="81089"/>
                        <a14:backgroundMark x1="52480" y1="78690" x2="56632" y2="75185"/>
                        <a14:backgroundMark x1="27105" y1="75185" x2="27682" y2="81089"/>
                        <a14:backgroundMark x1="11995" y1="56827" x2="22030" y2="63376"/>
                        <a14:backgroundMark x1="30681" y1="25923" x2="21453" y2="25923"/>
                        <a14:backgroundMark x1="34948" y1="28967" x2="18224" y2="26384"/>
                        <a14:backgroundMark x1="69319" y1="9041" x2="75779" y2="4705"/>
                        <a14:backgroundMark x1="86275" y1="22878" x2="89273" y2="31734"/>
                        <a14:backgroundMark x1="36563" y1="84502" x2="63437" y2="98432"/>
                        <a14:backgroundMark x1="50750" y1="80812" x2="60554" y2="94465"/>
                        <a14:backgroundMark x1="59977" y1="87546" x2="66897" y2="93542"/>
                        <a14:backgroundMark x1="66897" y1="93542" x2="83737" y2="91421"/>
                        <a14:backgroundMark x1="76471" y1="91421" x2="68397" y2="90037"/>
                        <a14:backgroundMark x1="63783" y1="86347" x2="60900" y2="82841"/>
                        <a14:backgroundMark x1="60900" y1="82841" x2="66667" y2="92620"/>
                        <a14:backgroundMark x1="77624" y1="84963" x2="81200" y2="89852"/>
                        <a14:backgroundMark x1="30104" y1="82196" x2="39446" y2="82196"/>
                        <a14:backgroundMark x1="39446" y1="82196" x2="26413" y2="91236"/>
                        <a14:backgroundMark x1="31834" y1="79428" x2="34487" y2="82657"/>
                        <a14:backgroundMark x1="50404" y1="77306" x2="54210" y2="81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65" y="2869107"/>
            <a:ext cx="2515262" cy="314480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Изображение выглядит как золото, бронза, духовые инструменты, аксессу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B476DB2-B500-588D-8E97-4DBB0E98A8F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7864" y="75483"/>
            <a:ext cx="3721650" cy="3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0.36484 0.56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28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34948 0.5340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2669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0.01159 0.514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1823 0.478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" y="239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6484 0.5520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2759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349 0.531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2655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33802 0.5409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2703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07407E-6 L -0.02644 0.4817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2407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B2F875-C53B-4C53-882B-714665B724C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70D04E7-0649-483C-98AD-9E32D4EF8F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1C83B2-8415-4F21-836F-7FBB031C05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</Words>
  <Application>Microsoft Office PowerPoint</Application>
  <PresentationFormat>Widescreen</PresentationFormat>
  <Paragraphs>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2025-12-11T19:50:10Z</dcterms:created>
  <dcterms:modified xsi:type="dcterms:W3CDTF">2025-12-15T10:30:16Z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