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4"/>
    <p:restoredTop sz="94625"/>
  </p:normalViewPr>
  <p:slideViewPr>
    <p:cSldViewPr snapToGrid="0">
      <p:cViewPr varScale="1">
        <p:scale>
          <a:sx n="100" d="100"/>
          <a:sy n="100" d="100"/>
        </p:scale>
        <p:origin x="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349EF-AFAC-03AB-9F36-91A10FAD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76B7FD-1346-7C9F-B610-EFA3AC0FE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14A92-B1DA-C187-9C9A-E21F212D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9DAF2-CF06-D5DF-2074-B767108D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1FBA1-233F-304A-7047-FC82C336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37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94F97-A9BA-0F3C-A3DD-FB0E6AE3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6BC3CE-B49A-D126-8476-7E12F3B41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B6C2F-97D0-53E1-BA5E-9D6562DD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E44F0-0F13-537E-AD02-93F13FFE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0002B-294D-F287-B291-C9657053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5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AE5E8-B00B-B8DE-E395-1381E2D84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0DEB2-EC03-658E-6D58-5DC3366D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04E0D8-9DE7-3883-12F0-98D2F2AC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80E4B-75BF-384C-4657-C332A20F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26937-FD3D-A54F-B4BC-1529A336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29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ECBDC-A540-14B1-0FAD-176C81C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13A72-2C94-7289-D8B4-EA64FE16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F833A-8821-2A42-DC25-3CFC52FF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F8EE0-4435-5CA0-3241-9FBF98FD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0D779-049B-974E-C746-AA1DF164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45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F339B-CDB3-84D5-8EC2-D237CF7A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EED3F-6741-07C0-D241-471DC5EC6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F358C-46A5-4332-4516-686B153E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98906-4D96-3FF8-3F8E-91D16F07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8CF25-148B-724E-1F1D-2A49677B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2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8A4B-E901-878B-9014-38A36D05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8A54B-A6A4-0680-B3FD-BD58885D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E166C4-5069-FA98-90AD-7E8D2BCD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C0B75-998C-CF6B-7FE2-9931B494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8A4D9-A43F-F25C-D04C-1A5D5E84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93ACA4-AA43-2E36-E99C-F143662A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63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6499-C6A6-346F-E8F8-D260AE2F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FE6A3-22A0-85BE-4A0F-5243984F5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BEA14B-E48D-508C-63BB-D2AC2598A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FE1C4D-4C0B-8F5B-AB52-1D380CEB4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6BF4B4-8E3C-5557-56DD-F4D7B68C2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A35B6-1E0A-4080-DA28-D99CB0F7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683295-0D82-943B-00D8-562F6AE1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8E8EE-1A37-140C-7D1A-F0BF1272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90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3DCB7-AB96-7144-4927-A9AB0A77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03269A-9244-6A6D-1CB1-9A273FA1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595EA-CE53-64D6-5475-6F3BF576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3671EC-A194-752F-905B-9CFF7C6D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43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A16D38-8C06-083A-6960-19093397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A2306-75DF-6325-6F43-D2150A81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A4C58-3CB5-6F19-51E6-F7E6D338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3BE0C-030A-8B6E-0A97-FFF0119E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3A40A-9EB2-F577-542F-7E77EAA1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79F9D-E31B-ED49-0AA2-1131F8C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1641D-F8EB-0C6B-E3A0-25785B5A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81F75-0235-E46E-EAD3-D4565B47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43A90B-BB8C-5E91-41DC-EF1DE4E1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107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D85-9257-C3EB-F4BA-A4D972BE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999EC9-710E-358E-A236-0FF65724C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281D2-0661-1295-D731-E0D4E9CB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0F8DB-3CF1-7FD8-B08B-9C1ECCF4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EDD39-7965-0389-BD2C-746E1DD7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546DB-C0D0-F018-EFD2-6CFBD71A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40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9ED1D-0328-FD3B-7589-3CBAA989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2FC2C-39BB-F5AA-5349-1BB0CA179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9E42D-A28F-47AA-F495-6AA613858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9CA50-287D-7A4A-B886-055660BF3F55}" type="datetimeFigureOut">
              <a:rPr lang="ru-UA" smtClean="0"/>
              <a:t>14.12.2025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A5E78-8016-6028-B1CC-526237A37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D5090-1817-30CF-2126-83791DB2B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940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microsoft.com/office/2007/relationships/hdphoto" Target="../media/hdphoto1.wdp"/><Relationship Id="rId21" Type="http://schemas.openxmlformats.org/officeDocument/2006/relationships/image" Target="../media/image11.png"/><Relationship Id="rId34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microsoft.com/office/2007/relationships/hdphoto" Target="../media/hdphoto16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microsoft.com/office/2007/relationships/hdphoto" Target="../media/hdphoto9.wdp"/><Relationship Id="rId2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32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12.png"/><Relationship Id="rId28" Type="http://schemas.microsoft.com/office/2007/relationships/hdphoto" Target="../media/hdphoto13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microsoft.com/office/2007/relationships/hdphoto" Target="../media/hdphoto10.wdp"/><Relationship Id="rId27" Type="http://schemas.openxmlformats.org/officeDocument/2006/relationships/image" Target="../media/image14.png"/><Relationship Id="rId30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44" b="144"/>
          <a:stretch/>
        </p:blipFill>
        <p:spPr>
          <a:xfrm>
            <a:off x="-11118" y="0"/>
            <a:ext cx="12304204" cy="68758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787" y="2885047"/>
            <a:ext cx="313682" cy="204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7717" y="2572433"/>
            <a:ext cx="229886" cy="229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1368" y1="95652" x2="82737" y2="89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1436" y="2733818"/>
            <a:ext cx="349643" cy="30476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6729" y="2585934"/>
            <a:ext cx="311752" cy="20288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7334" y="2799464"/>
            <a:ext cx="279603" cy="2897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283" y1="14912" x2="11811" y2="72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1882" y="2819099"/>
            <a:ext cx="401889" cy="2164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658758" y="2763028"/>
            <a:ext cx="264777" cy="3982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A39038-36C8-CF6F-DE7F-512DEC4665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9518" y="-9321"/>
            <a:ext cx="972514" cy="98462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6CE67CC-0137-17B3-9014-CF216566A1DA}"/>
              </a:ext>
            </a:extLst>
          </p:cNvPr>
          <p:cNvSpPr/>
          <p:nvPr/>
        </p:nvSpPr>
        <p:spPr>
          <a:xfrm>
            <a:off x="486427" y="1298661"/>
            <a:ext cx="3653894" cy="3513170"/>
          </a:xfrm>
          <a:prstGeom prst="roundRect">
            <a:avLst/>
          </a:prstGeom>
          <a:solidFill>
            <a:schemeClr val="bg1">
              <a:alpha val="6956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backgroundMark x1="38673" y1="8720" x2="15071" y2="9573"/>
                      </a14:backgroundRemoval>
                    </a14:imgEffect>
                  </a14:imgLayer>
                </a14:imgProps>
              </a:ext>
            </a:extLst>
          </a:blip>
          <a:srcRect t="7398" b="11727"/>
          <a:stretch>
            <a:fillRect/>
          </a:stretch>
        </p:blipFill>
        <p:spPr>
          <a:xfrm>
            <a:off x="565011" y="1322158"/>
            <a:ext cx="3589365" cy="3346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8673" y1="39810" x2="54193" y2="46095"/>
                      </a14:backgroundRemoval>
                    </a14:imgEffect>
                  </a14:imgLayer>
                </a14:imgProps>
              </a:ext>
            </a:extLst>
          </a:blip>
          <a:srcRect r="12439" b="21617"/>
          <a:stretch>
            <a:fillRect/>
          </a:stretch>
        </p:blipFill>
        <p:spPr>
          <a:xfrm>
            <a:off x="1444397" y="1481571"/>
            <a:ext cx="1737954" cy="191437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771" y="1213056"/>
            <a:ext cx="1148926" cy="1104935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8F97626-CA19-DC99-4B99-7DDA39AD3168}"/>
              </a:ext>
            </a:extLst>
          </p:cNvPr>
          <p:cNvGrpSpPr/>
          <p:nvPr/>
        </p:nvGrpSpPr>
        <p:grpSpPr>
          <a:xfrm>
            <a:off x="6946371" y="5118845"/>
            <a:ext cx="1149794" cy="680452"/>
            <a:chOff x="9449756" y="5923240"/>
            <a:chExt cx="1149794" cy="680452"/>
          </a:xfrm>
          <a:effectLst>
            <a:glow rad="127000">
              <a:schemeClr val="bg1"/>
            </a:glow>
          </a:effectLst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B33A3CC-5122-ED90-A018-4D6E5802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9674975" y="5751730"/>
              <a:ext cx="680452" cy="1023471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5E6E222-6F24-A260-B957-52CF8BC937E3}"/>
                </a:ext>
              </a:extLst>
            </p:cNvPr>
            <p:cNvSpPr/>
            <p:nvPr/>
          </p:nvSpPr>
          <p:spPr>
            <a:xfrm>
              <a:off x="9449756" y="5987351"/>
              <a:ext cx="114979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орё</a:t>
              </a:r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013AC5B-8C80-7A6C-B7EC-222D947A5837}"/>
              </a:ext>
            </a:extLst>
          </p:cNvPr>
          <p:cNvGrpSpPr/>
          <p:nvPr/>
        </p:nvGrpSpPr>
        <p:grpSpPr>
          <a:xfrm>
            <a:off x="1339305" y="5097674"/>
            <a:ext cx="995978" cy="581076"/>
            <a:chOff x="2940610" y="5289460"/>
            <a:chExt cx="995978" cy="581076"/>
          </a:xfrm>
          <a:effectLst>
            <a:glow rad="127000">
              <a:schemeClr val="bg1"/>
            </a:glow>
          </a:effectLst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876794-C39B-C165-2930-E0C8F8623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2155" y="5289460"/>
              <a:ext cx="892888" cy="581076"/>
            </a:xfrm>
            <a:prstGeom prst="rect">
              <a:avLst/>
            </a:prstGeom>
          </p:spPr>
        </p:pic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DADE7CD-35D1-7395-705B-A01CE37CC6D0}"/>
                </a:ext>
              </a:extLst>
            </p:cNvPr>
            <p:cNvSpPr/>
            <p:nvPr/>
          </p:nvSpPr>
          <p:spPr>
            <a:xfrm>
              <a:off x="2940610" y="5289460"/>
              <a:ext cx="99597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сокол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09678" y="5764355"/>
            <a:ext cx="861923" cy="801017"/>
            <a:chOff x="798860" y="5817477"/>
            <a:chExt cx="777822" cy="747895"/>
          </a:xfrm>
          <a:effectLst>
            <a:glow rad="127000">
              <a:schemeClr val="bg1"/>
            </a:glo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87" y="5817477"/>
              <a:ext cx="747895" cy="747895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798860" y="5929814"/>
              <a:ext cx="740424" cy="431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стол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953665" y="5659202"/>
            <a:ext cx="1157689" cy="906169"/>
            <a:chOff x="1953665" y="5659202"/>
            <a:chExt cx="1157689" cy="906169"/>
          </a:xfrm>
          <a:effectLst>
            <a:glow rad="127000">
              <a:schemeClr val="bg1"/>
            </a:glow>
          </a:effectLst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1368" y1="95652" x2="82737" y2="891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53665" y="5659202"/>
              <a:ext cx="1157689" cy="906169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2099707" y="6042550"/>
              <a:ext cx="820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укол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29326" y="5289460"/>
            <a:ext cx="1018549" cy="581076"/>
            <a:chOff x="2929326" y="5289460"/>
            <a:chExt cx="1018549" cy="581076"/>
          </a:xfrm>
          <a:effectLst>
            <a:glow rad="127000">
              <a:schemeClr val="bg1"/>
            </a:glo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2155" y="5289460"/>
              <a:ext cx="892888" cy="581076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929326" y="5289460"/>
              <a:ext cx="10185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канал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581187E-B528-97F3-A6CB-9DA5E187DA59}"/>
              </a:ext>
            </a:extLst>
          </p:cNvPr>
          <p:cNvGrpSpPr/>
          <p:nvPr/>
        </p:nvGrpSpPr>
        <p:grpSpPr>
          <a:xfrm>
            <a:off x="4140321" y="4887745"/>
            <a:ext cx="1157689" cy="906169"/>
            <a:chOff x="1953665" y="5659202"/>
            <a:chExt cx="1157689" cy="906169"/>
          </a:xfrm>
          <a:effectLst>
            <a:glow rad="127000">
              <a:schemeClr val="bg1"/>
            </a:glow>
          </a:effectLst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C515522-A126-73B3-6BCC-E3F2452F9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1368" y1="95652" x2="82737" y2="891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53665" y="5659202"/>
              <a:ext cx="1157689" cy="906169"/>
            </a:xfrm>
            <a:prstGeom prst="rect">
              <a:avLst/>
            </a:prstGeom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CCEB7964-03AD-69A3-206E-5A9389D815C0}"/>
                </a:ext>
              </a:extLst>
            </p:cNvPr>
            <p:cNvSpPr/>
            <p:nvPr/>
          </p:nvSpPr>
          <p:spPr>
            <a:xfrm>
              <a:off x="2076559" y="6042550"/>
              <a:ext cx="86728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овал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20123" y="5923238"/>
            <a:ext cx="1157689" cy="680454"/>
            <a:chOff x="4120123" y="5923238"/>
            <a:chExt cx="1157689" cy="680454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5066" y="5923238"/>
              <a:ext cx="984838" cy="68045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120123" y="5964859"/>
              <a:ext cx="115768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пенал</a:t>
              </a:r>
              <a:endPara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166E0D-4F98-5983-859B-E681AB3FCA80}"/>
              </a:ext>
            </a:extLst>
          </p:cNvPr>
          <p:cNvGrpSpPr/>
          <p:nvPr/>
        </p:nvGrpSpPr>
        <p:grpSpPr>
          <a:xfrm>
            <a:off x="5425363" y="4953861"/>
            <a:ext cx="862180" cy="801017"/>
            <a:chOff x="798628" y="5817477"/>
            <a:chExt cx="778054" cy="747895"/>
          </a:xfrm>
          <a:effectLst>
            <a:glow rad="127000">
              <a:schemeClr val="bg1"/>
            </a:glo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16D8192-9A9B-35EF-9EBB-D6A0A57B4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87" y="5817477"/>
              <a:ext cx="747895" cy="747895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BEEAFAD-3F29-DA63-EF7C-99136AC86FD2}"/>
                </a:ext>
              </a:extLst>
            </p:cNvPr>
            <p:cNvSpPr/>
            <p:nvPr/>
          </p:nvSpPr>
          <p:spPr>
            <a:xfrm>
              <a:off x="798628" y="5929814"/>
              <a:ext cx="740888" cy="431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скол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 rot="19156153">
            <a:off x="5597886" y="5844683"/>
            <a:ext cx="1901708" cy="756785"/>
            <a:chOff x="2806196" y="5317113"/>
            <a:chExt cx="1347503" cy="553423"/>
          </a:xfrm>
          <a:effectLst>
            <a:glow rad="127000">
              <a:schemeClr val="bg1"/>
            </a:glow>
          </a:effectLst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7830">
              <a:off x="2992156" y="5317113"/>
              <a:ext cx="943814" cy="55342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 rot="2698227">
              <a:off x="2806196" y="5422645"/>
              <a:ext cx="1347503" cy="3563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сёл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638915" y="5923238"/>
            <a:ext cx="1514920" cy="700290"/>
            <a:chOff x="7638915" y="5923238"/>
            <a:chExt cx="1514920" cy="700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2283" y1="14912" x2="11811" y2="725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8915" y="5923238"/>
              <a:ext cx="1514920" cy="70029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718439" y="5943633"/>
              <a:ext cx="1300356" cy="52322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сигнал</a:t>
              </a:r>
              <a:endPara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0DDB460-3E16-0D0A-FD2A-A49D5EC36BD7}"/>
              </a:ext>
            </a:extLst>
          </p:cNvPr>
          <p:cNvGrpSpPr/>
          <p:nvPr/>
        </p:nvGrpSpPr>
        <p:grpSpPr>
          <a:xfrm>
            <a:off x="8530523" y="5027862"/>
            <a:ext cx="1229694" cy="675661"/>
            <a:chOff x="7588178" y="6074289"/>
            <a:chExt cx="1514920" cy="52167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BD28F0E1-CFD3-A395-3561-244F4BA00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2283" y1="14912" x2="11811" y2="725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178" y="6074289"/>
              <a:ext cx="1514920" cy="5216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3E24F612-4C4B-C642-61E6-61AF005BC774}"/>
                </a:ext>
              </a:extLst>
            </p:cNvPr>
            <p:cNvSpPr/>
            <p:nvPr/>
          </p:nvSpPr>
          <p:spPr>
            <a:xfrm>
              <a:off x="7873463" y="6111794"/>
              <a:ext cx="987805" cy="40397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мел</a:t>
              </a:r>
              <a:endPara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9503465" y="5923240"/>
            <a:ext cx="1023471" cy="680452"/>
            <a:chOff x="9503465" y="5923240"/>
            <a:chExt cx="1023471" cy="680452"/>
          </a:xfrm>
          <a:effectLst>
            <a:glow rad="127000">
              <a:schemeClr val="bg1"/>
            </a:glow>
          </a:effectLst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9674975" y="5751730"/>
              <a:ext cx="680452" cy="1023471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568613" y="5975504"/>
              <a:ext cx="89317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угол</a:t>
              </a:r>
            </a:p>
          </p:txBody>
        </p:sp>
      </p:grp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36BF3CE5-841B-E80A-9BAB-4667C7F33A75}"/>
              </a:ext>
            </a:extLst>
          </p:cNvPr>
          <p:cNvSpPr/>
          <p:nvPr/>
        </p:nvSpPr>
        <p:spPr>
          <a:xfrm>
            <a:off x="4473012" y="1322158"/>
            <a:ext cx="3706034" cy="3540846"/>
          </a:xfrm>
          <a:prstGeom prst="roundRect">
            <a:avLst/>
          </a:prstGeom>
          <a:solidFill>
            <a:schemeClr val="bg1">
              <a:alpha val="6956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backgroundMark x1="11914" y1="10742" x2="11914" y2="27637"/>
                      </a14:backgroundRemoval>
                    </a14:imgEffect>
                  </a14:imgLayer>
                </a14:imgProps>
              </a:ext>
            </a:extLst>
          </a:blip>
          <a:srcRect l="2107" t="8576" b="9704"/>
          <a:stretch>
            <a:fillRect/>
          </a:stretch>
        </p:blipFill>
        <p:spPr>
          <a:xfrm>
            <a:off x="4497670" y="1326196"/>
            <a:ext cx="3649221" cy="34709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23150"/>
          <a:stretch>
            <a:fillRect/>
          </a:stretch>
        </p:blipFill>
        <p:spPr>
          <a:xfrm>
            <a:off x="5547222" y="1404988"/>
            <a:ext cx="1896543" cy="197475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7309" l="0" r="96296">
                        <a14:foregroundMark x1="29630" y1="14350" x2="49383" y2="55157"/>
                        <a14:foregroundMark x1="17695" y1="23767" x2="34568" y2="48430"/>
                        <a14:foregroundMark x1="48148" y1="80269" x2="40741" y2="93274"/>
                        <a14:foregroundMark x1="27572" y1="73543" x2="25103" y2="89686"/>
                        <a14:foregroundMark x1="25103" y1="22422" x2="32099" y2="28700"/>
                        <a14:foregroundMark x1="23868" y1="11659" x2="26337" y2="11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6828" y="1542290"/>
            <a:ext cx="740540" cy="679705"/>
          </a:xfrm>
          <a:prstGeom prst="rect">
            <a:avLst/>
          </a:prstGeom>
        </p:spPr>
      </p:pic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8221DB7E-74D0-A149-B06A-0F2E6B5E229D}"/>
              </a:ext>
            </a:extLst>
          </p:cNvPr>
          <p:cNvSpPr/>
          <p:nvPr/>
        </p:nvSpPr>
        <p:spPr>
          <a:xfrm>
            <a:off x="8437003" y="1287431"/>
            <a:ext cx="3571945" cy="3526572"/>
          </a:xfrm>
          <a:prstGeom prst="roundRect">
            <a:avLst/>
          </a:prstGeom>
          <a:solidFill>
            <a:schemeClr val="bg1">
              <a:alpha val="6956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backgroundMark x1="15261" y1="11090" x2="39526" y2="3128"/>
                      </a14:backgroundRemoval>
                    </a14:imgEffect>
                  </a14:imgLayer>
                </a14:imgProps>
              </a:ext>
            </a:extLst>
          </a:blip>
          <a:srcRect t="9633" r="2618" b="9013"/>
          <a:stretch>
            <a:fillRect/>
          </a:stretch>
        </p:blipFill>
        <p:spPr>
          <a:xfrm>
            <a:off x="8501358" y="1481571"/>
            <a:ext cx="3491951" cy="331279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8608"/>
          <a:stretch>
            <a:fillRect/>
          </a:stretch>
        </p:blipFill>
        <p:spPr>
          <a:xfrm>
            <a:off x="9503465" y="1431735"/>
            <a:ext cx="1795149" cy="19480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17275" y1="24752" x2="43066" y2="60726"/>
                        <a14:foregroundMark x1="10949" y1="30363" x2="46715" y2="57756"/>
                        <a14:foregroundMark x1="59611" y1="46865" x2="45985" y2="60726"/>
                        <a14:foregroundMark x1="8759" y1="26733" x2="23844" y2="30363"/>
                        <a14:foregroundMark x1="12409" y1="39274" x2="4380" y2="46865"/>
                        <a14:foregroundMark x1="25304" y1="47855" x2="38929" y2="58746"/>
                        <a14:foregroundMark x1="51582" y1="63366" x2="55231" y2="70297"/>
                        <a14:foregroundMark x1="62530" y1="44224" x2="61071" y2="66337"/>
                        <a14:foregroundMark x1="20195" y1="30363" x2="38200" y2="53795"/>
                        <a14:foregroundMark x1="10949" y1="26733" x2="30900" y2="52805"/>
                        <a14:foregroundMark x1="28710" y1="14851" x2="37470" y2="51815"/>
                        <a14:foregroundMark x1="35280" y1="73267" x2="25304" y2="84818"/>
                        <a14:foregroundMark x1="40146" y1="93729" x2="49635" y2="86799"/>
                        <a14:foregroundMark x1="13869" y1="17822" x2="33090" y2="32343"/>
                        <a14:foregroundMark x1="13869" y1="11221" x2="13869" y2="32343"/>
                        <a14:foregroundMark x1="9489" y1="20792" x2="30170" y2="49835"/>
                        <a14:foregroundMark x1="23844" y1="52805" x2="44526" y2="61716"/>
                        <a14:foregroundMark x1="58151" y1="59736" x2="38929" y2="60726"/>
                        <a14:foregroundMark x1="21655" y1="45875" x2="22384" y2="53795"/>
                        <a14:foregroundMark x1="16545" y1="25743" x2="5109" y2="40264"/>
                        <a14:foregroundMark x1="14355" y1="34323" x2="22384" y2="44224"/>
                        <a14:foregroundMark x1="31630" y1="60726" x2="40876" y2="63366"/>
                        <a14:foregroundMark x1="55961" y1="76238" x2="43066" y2="88779"/>
                        <a14:foregroundMark x1="40146" y1="71287" x2="26521" y2="83828"/>
                        <a14:foregroundMark x1="23114" y1="90759" x2="28710" y2="87789"/>
                        <a14:foregroundMark x1="41606" y1="92739" x2="50365" y2="88779"/>
                        <a14:foregroundMark x1="60341" y1="54785" x2="58881" y2="64356"/>
                        <a14:foregroundMark x1="9489" y1="19802" x2="24574" y2="33333"/>
                        <a14:foregroundMark x1="8029" y1="33333" x2="5109" y2="422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9800" y="1702423"/>
            <a:ext cx="825102" cy="6083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8CA956-9860-C49F-6EB8-9CF11EBD065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87265" y="821405"/>
            <a:ext cx="3808073" cy="38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4258 -0.4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02825 -0.494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27096 -0.3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44479 -0.50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3 0.00254 L -0.30469 -0.50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15403 -0.507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59856 -0.509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5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5312 -0.4567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39427 -0.457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865 -0.437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1328 -0.416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27096 -0.3939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4CB90E-C4C3-48D6-A1F4-2C1A3D084BD1}"/>
</file>

<file path=customXml/itemProps2.xml><?xml version="1.0" encoding="utf-8"?>
<ds:datastoreItem xmlns:ds="http://schemas.openxmlformats.org/officeDocument/2006/customXml" ds:itemID="{CAF6D287-B19B-444D-ADC4-1E59E75A7880}"/>
</file>

<file path=customXml/itemProps3.xml><?xml version="1.0" encoding="utf-8"?>
<ds:datastoreItem xmlns:ds="http://schemas.openxmlformats.org/officeDocument/2006/customXml" ds:itemID="{0460B1BB-00E9-444A-ABBD-96DA38C7DB30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8</cp:revision>
  <dcterms:created xsi:type="dcterms:W3CDTF">2025-12-08T15:11:30Z</dcterms:created>
  <dcterms:modified xsi:type="dcterms:W3CDTF">2025-12-14T10:53:29Z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