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62DB4-86A9-4DF5-D233-48B7D41192DB}" v="1" dt="2025-11-26T20:07:46.993"/>
    <p1510:client id="{DA7D55FE-55FC-16F8-9F95-3E224E66CF56}" v="53" dt="2025-11-26T20:06:56.142"/>
    <p1510:client id="{DE8606E1-50CD-38F3-AC2D-E25AA6B8AB3D}" v="52" dt="2025-11-26T20:10:04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86" autoAdjust="0"/>
    <p:restoredTop sz="94660"/>
  </p:normalViewPr>
  <p:slideViewPr>
    <p:cSldViewPr snapToGrid="0">
      <p:cViewPr>
        <p:scale>
          <a:sx n="90" d="100"/>
          <a:sy n="90" d="100"/>
        </p:scale>
        <p:origin x="5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976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21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3EBE5-3CA5-4090-A8DB-98EF38F4A752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64AF3-A439-438B-826E-B99178857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06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189F-7527-62E8-D4E5-E77BF2667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FC43398-A715-8849-B1A0-271F8A63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297F03-566F-61A7-30E5-4DAFBE87C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7B2AC0-8FD0-B215-E8BC-B3CD217A4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64AF3-A439-438B-826E-B991788577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77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13.12.2025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02CFD-3B6F-A436-D3CB-9598FDAB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CF59B6-469F-B4CB-CC91-4E8EC6301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913"/>
            <a:ext cx="12192000" cy="6941913"/>
          </a:xfrm>
          <a:prstGeom prst="rect">
            <a:avLst/>
          </a:prstGeom>
        </p:spPr>
      </p:pic>
      <p:pic>
        <p:nvPicPr>
          <p:cNvPr id="5" name="Picture 4" descr="A cartoon of a blue frog&#10;&#10;AI-generated content may be incorrect.">
            <a:extLst>
              <a:ext uri="{FF2B5EF4-FFF2-40B4-BE49-F238E27FC236}">
                <a16:creationId xmlns:a16="http://schemas.microsoft.com/office/drawing/2014/main" id="{5D47E65E-67E9-BB1A-FED6-1A9745E2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261" y="3877174"/>
            <a:ext cx="2846294" cy="2790264"/>
          </a:xfrm>
          <a:prstGeom prst="rect">
            <a:avLst/>
          </a:prstGeom>
        </p:spPr>
      </p:pic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347B4CFF-0A14-67AD-8610-D8A11225AD26}"/>
              </a:ext>
            </a:extLst>
          </p:cNvPr>
          <p:cNvSpPr/>
          <p:nvPr/>
        </p:nvSpPr>
        <p:spPr>
          <a:xfrm>
            <a:off x="353226" y="562062"/>
            <a:ext cx="9411559" cy="576080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CF4500-C5BB-4724-5F1F-9937C257B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/>
          <a:stretch>
            <a:fillRect/>
          </a:stretch>
        </p:blipFill>
        <p:spPr>
          <a:xfrm>
            <a:off x="805342" y="906011"/>
            <a:ext cx="8422919" cy="4734001"/>
          </a:xfrm>
          <a:prstGeom prst="round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B3C0087-18CA-6219-812B-C9B27764E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874">
            <a:off x="2014114" y="4126523"/>
            <a:ext cx="1341064" cy="13410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01D8376-9D27-207F-91BB-895477390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2525">
            <a:off x="912362" y="3414672"/>
            <a:ext cx="1341064" cy="134106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8B90C37-C082-5A89-3507-94131D6D4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2050">
            <a:off x="1531484" y="3484327"/>
            <a:ext cx="1462560" cy="16370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75A53B-D573-31C9-8A53-444305781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239" y="3331132"/>
            <a:ext cx="1379859" cy="163707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E970780-3E78-B68C-5C52-A759D588A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14570"/>
          <a:stretch>
            <a:fillRect/>
          </a:stretch>
        </p:blipFill>
        <p:spPr>
          <a:xfrm>
            <a:off x="3261380" y="1706365"/>
            <a:ext cx="2038525" cy="186353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D8DC97-0175-DDC0-473E-9B34F2F9F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649" flipH="1">
            <a:off x="1068523" y="4118162"/>
            <a:ext cx="1549470" cy="134106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E14CFE9-03E5-5F73-4450-6CD90B63A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14570"/>
          <a:stretch>
            <a:fillRect/>
          </a:stretch>
        </p:blipFill>
        <p:spPr>
          <a:xfrm rot="20111865">
            <a:off x="2665935" y="2022556"/>
            <a:ext cx="2038525" cy="186353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F066D20-5E7E-5A5D-1AC5-D08ECE5DE1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31118"/>
          <a:stretch>
            <a:fillRect/>
          </a:stretch>
        </p:blipFill>
        <p:spPr>
          <a:xfrm rot="2881581">
            <a:off x="3894205" y="2244574"/>
            <a:ext cx="2038525" cy="144492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44F51D-3BCB-72DC-7D27-8DC0D6E47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6" t="11762" r="25779" b="52686"/>
          <a:stretch>
            <a:fillRect/>
          </a:stretch>
        </p:blipFill>
        <p:spPr>
          <a:xfrm rot="4321246">
            <a:off x="4689622" y="2818833"/>
            <a:ext cx="1319593" cy="89934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3AE8B2D-F65F-F4C0-9CD4-6B9721595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874">
            <a:off x="5028997" y="2972010"/>
            <a:ext cx="1341064" cy="134106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22AF6FA-5A28-FB24-869A-665E6EC96F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35992"/>
          <a:stretch>
            <a:fillRect/>
          </a:stretch>
        </p:blipFill>
        <p:spPr>
          <a:xfrm rot="18661135">
            <a:off x="2772671" y="2708105"/>
            <a:ext cx="2038525" cy="132164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AB005D-B408-0300-F96E-7FD98D322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14570"/>
          <a:stretch>
            <a:fillRect/>
          </a:stretch>
        </p:blipFill>
        <p:spPr>
          <a:xfrm rot="2881581">
            <a:off x="3612868" y="2588983"/>
            <a:ext cx="2038525" cy="1863531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5AA377-B492-77E2-60B1-54FA61AA8E87}"/>
              </a:ext>
            </a:extLst>
          </p:cNvPr>
          <p:cNvSpPr/>
          <p:nvPr/>
        </p:nvSpPr>
        <p:spPr>
          <a:xfrm>
            <a:off x="539513" y="5640012"/>
            <a:ext cx="87479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200" dirty="0" err="1"/>
              <a:t>Одна</a:t>
            </a:r>
            <a:r>
              <a:rPr lang="uk-UA" sz="3200" b="1" dirty="0" err="1"/>
              <a:t>ж</a:t>
            </a:r>
            <a:r>
              <a:rPr lang="uk-UA" sz="3200" dirty="0" err="1"/>
              <a:t>ды</a:t>
            </a:r>
            <a:r>
              <a:rPr lang="uk-UA" sz="3200" dirty="0"/>
              <a:t> </a:t>
            </a:r>
            <a:r>
              <a:rPr lang="uk-UA" sz="3200" b="1" dirty="0" err="1"/>
              <a:t>Ж</a:t>
            </a:r>
            <a:r>
              <a:rPr lang="uk-UA" sz="3200" dirty="0" err="1"/>
              <a:t>у</a:t>
            </a:r>
            <a:r>
              <a:rPr lang="ru-RU" sz="3200" dirty="0"/>
              <a:t>к </a:t>
            </a:r>
            <a:r>
              <a:rPr lang="ru-RU" sz="3200" b="1" dirty="0"/>
              <a:t>Ж</a:t>
            </a:r>
            <a:r>
              <a:rPr lang="ru-RU" sz="3200" dirty="0"/>
              <a:t>ора сидел под кустом </a:t>
            </a:r>
            <a:r>
              <a:rPr lang="ru-RU" sz="3200" b="1" dirty="0"/>
              <a:t>ж</a:t>
            </a:r>
            <a:r>
              <a:rPr lang="ru-RU" sz="3200" dirty="0"/>
              <a:t>асмина.</a:t>
            </a:r>
            <a:endParaRPr lang="en-US" sz="3200" dirty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DD686EF-FC0E-73D7-2A89-8B51F50AEA25}"/>
              </a:ext>
            </a:extLst>
          </p:cNvPr>
          <p:cNvSpPr/>
          <p:nvPr/>
        </p:nvSpPr>
        <p:spPr>
          <a:xfrm>
            <a:off x="-509409" y="5547803"/>
            <a:ext cx="104549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altLang="uk-UA" sz="3600" dirty="0">
                <a:latin typeface="Arial" panose="020B0604020202020204" pitchFamily="34" charset="0"/>
              </a:rPr>
              <a:t> </a:t>
            </a:r>
            <a:r>
              <a:rPr lang="uk-UA" sz="2800" b="1" dirty="0" err="1"/>
              <a:t>Ж</a:t>
            </a:r>
            <a:r>
              <a:rPr lang="uk-UA" sz="2800" dirty="0" err="1"/>
              <a:t>у</a:t>
            </a:r>
            <a:r>
              <a:rPr lang="ru-RU" sz="2800" dirty="0"/>
              <a:t>к </a:t>
            </a:r>
            <a:r>
              <a:rPr lang="uk-UA" altLang="uk-UA" sz="2800" dirty="0" err="1"/>
              <a:t>увидел</a:t>
            </a:r>
            <a:r>
              <a:rPr lang="uk-UA" altLang="uk-UA" sz="2800" dirty="0"/>
              <a:t>, </a:t>
            </a:r>
            <a:r>
              <a:rPr lang="uk-UA" altLang="uk-UA" sz="2800" dirty="0" err="1"/>
              <a:t>как</a:t>
            </a:r>
            <a:r>
              <a:rPr lang="uk-UA" altLang="uk-UA" sz="2800" dirty="0"/>
              <a:t> </a:t>
            </a:r>
            <a:r>
              <a:rPr lang="uk-UA" altLang="uk-UA" sz="2800" dirty="0" err="1"/>
              <a:t>е</a:t>
            </a:r>
            <a:r>
              <a:rPr lang="uk-UA" altLang="uk-UA" sz="2800" b="1" dirty="0" err="1"/>
              <a:t>ж</a:t>
            </a:r>
            <a:r>
              <a:rPr lang="uk-UA" altLang="uk-UA" sz="2800" b="1" dirty="0"/>
              <a:t> Ж</a:t>
            </a:r>
            <a:r>
              <a:rPr lang="uk-UA" altLang="uk-UA" sz="2800" dirty="0"/>
              <a:t>ак </a:t>
            </a:r>
            <a:r>
              <a:rPr lang="uk-UA" altLang="uk-UA" sz="2800" dirty="0" err="1"/>
              <a:t>тянет</a:t>
            </a:r>
            <a:r>
              <a:rPr lang="uk-UA" altLang="uk-UA" sz="2800" dirty="0"/>
              <a:t> </a:t>
            </a:r>
            <a:r>
              <a:rPr lang="uk-UA" altLang="uk-UA" sz="2800" dirty="0" err="1"/>
              <a:t>большой</a:t>
            </a:r>
            <a:r>
              <a:rPr lang="uk-UA" altLang="uk-UA" sz="2800" dirty="0"/>
              <a:t> </a:t>
            </a:r>
            <a:r>
              <a:rPr lang="uk-UA" altLang="uk-UA" sz="2800" b="1" dirty="0" err="1"/>
              <a:t>ж</a:t>
            </a:r>
            <a:r>
              <a:rPr lang="uk-UA" altLang="uk-UA" sz="2800" dirty="0" err="1"/>
              <a:t>ёлудь</a:t>
            </a:r>
            <a:r>
              <a:rPr lang="uk-UA" altLang="uk-UA" sz="2800" dirty="0"/>
              <a:t>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69AE788-D110-AC67-997C-0363B98AB52C}"/>
              </a:ext>
            </a:extLst>
          </p:cNvPr>
          <p:cNvSpPr/>
          <p:nvPr/>
        </p:nvSpPr>
        <p:spPr>
          <a:xfrm>
            <a:off x="715505" y="5651817"/>
            <a:ext cx="84535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ru-RU" sz="2800" dirty="0"/>
              <a:t>ук решил помочь е</a:t>
            </a:r>
            <a:r>
              <a:rPr lang="ru-RU" sz="2800" b="1" dirty="0"/>
              <a:t>ж</a:t>
            </a:r>
            <a:r>
              <a:rPr lang="ru-RU" sz="2800" dirty="0"/>
              <a:t>у докатить </a:t>
            </a:r>
            <a:r>
              <a:rPr lang="ru-RU" sz="2800" b="1" dirty="0"/>
              <a:t>ж</a:t>
            </a:r>
            <a:r>
              <a:rPr lang="ru-RU" sz="2800" dirty="0"/>
              <a:t>ёлудь до </a:t>
            </a:r>
            <a:r>
              <a:rPr lang="ru-RU" sz="2800" b="1" dirty="0"/>
              <a:t>ж</a:t>
            </a:r>
            <a:r>
              <a:rPr lang="ru-RU" sz="2800" dirty="0"/>
              <a:t>асмина.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0D86763-99A7-0A72-F836-F8C8059681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8358">
            <a:off x="3912389" y="3649388"/>
            <a:ext cx="1341064" cy="13410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012DF30-C61E-713A-7B33-CBB4039A8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23" flipH="1">
            <a:off x="4574704" y="3521982"/>
            <a:ext cx="1577038" cy="163707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2C7CE68-DD65-242F-0B9B-72CC9A244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649" flipH="1">
            <a:off x="3036553" y="3748288"/>
            <a:ext cx="1549470" cy="1341064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ACC4E62-732C-B5E4-51CB-40EA3922F10E}"/>
              </a:ext>
            </a:extLst>
          </p:cNvPr>
          <p:cNvSpPr/>
          <p:nvPr/>
        </p:nvSpPr>
        <p:spPr>
          <a:xfrm>
            <a:off x="855765" y="5676186"/>
            <a:ext cx="80562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altLang="uk-UA" sz="2400" dirty="0" err="1">
                <a:latin typeface="Arial" panose="020B0604020202020204" pitchFamily="34" charset="0"/>
              </a:rPr>
              <a:t>Е</a:t>
            </a:r>
            <a:r>
              <a:rPr lang="uk-UA" altLang="uk-UA" sz="2400" b="1" dirty="0" err="1">
                <a:latin typeface="Arial" panose="020B0604020202020204" pitchFamily="34" charset="0"/>
              </a:rPr>
              <a:t>ж</a:t>
            </a:r>
            <a:r>
              <a:rPr lang="uk-UA" altLang="uk-UA" sz="2400" dirty="0">
                <a:latin typeface="Arial" panose="020B0604020202020204" pitchFamily="34" charset="0"/>
              </a:rPr>
              <a:t> </a:t>
            </a:r>
            <a:r>
              <a:rPr lang="uk-UA" altLang="uk-UA" sz="2400" dirty="0" err="1">
                <a:latin typeface="Arial" panose="020B0604020202020204" pitchFamily="34" charset="0"/>
              </a:rPr>
              <a:t>отблагодарил</a:t>
            </a:r>
            <a:r>
              <a:rPr lang="uk-UA" altLang="uk-UA" sz="2400" dirty="0">
                <a:latin typeface="Arial" panose="020B0604020202020204" pitchFamily="34" charset="0"/>
              </a:rPr>
              <a:t> </a:t>
            </a:r>
            <a:r>
              <a:rPr lang="uk-UA" altLang="uk-UA" sz="2400" b="1" dirty="0">
                <a:latin typeface="Arial" panose="020B0604020202020204" pitchFamily="34" charset="0"/>
              </a:rPr>
              <a:t>ж</a:t>
            </a:r>
            <a:r>
              <a:rPr lang="uk-UA" altLang="uk-UA" sz="2400" dirty="0">
                <a:latin typeface="Arial" panose="020B0604020202020204" pitchFamily="34" charset="0"/>
              </a:rPr>
              <a:t>ука и </a:t>
            </a:r>
            <a:r>
              <a:rPr lang="uk-UA" altLang="uk-UA" sz="2400" dirty="0" err="1">
                <a:latin typeface="Arial" panose="020B0604020202020204" pitchFamily="34" charset="0"/>
              </a:rPr>
              <a:t>подарил</a:t>
            </a:r>
            <a:r>
              <a:rPr lang="uk-UA" altLang="uk-UA" sz="2400" dirty="0">
                <a:latin typeface="Arial" panose="020B0604020202020204" pitchFamily="34" charset="0"/>
              </a:rPr>
              <a:t> </a:t>
            </a:r>
            <a:r>
              <a:rPr lang="uk-UA" altLang="uk-UA" sz="2400" dirty="0" err="1">
                <a:latin typeface="Arial" panose="020B0604020202020204" pitchFamily="34" charset="0"/>
              </a:rPr>
              <a:t>ему</a:t>
            </a:r>
            <a:r>
              <a:rPr lang="uk-UA" altLang="uk-UA" sz="2400" dirty="0">
                <a:latin typeface="Arial" panose="020B0604020202020204" pitchFamily="34" charset="0"/>
              </a:rPr>
              <a:t> </a:t>
            </a:r>
            <a:r>
              <a:rPr lang="uk-UA" altLang="uk-UA" sz="2400" dirty="0" err="1">
                <a:latin typeface="Arial" panose="020B0604020202020204" pitchFamily="34" charset="0"/>
              </a:rPr>
              <a:t>спелую</a:t>
            </a:r>
            <a:r>
              <a:rPr lang="uk-UA" altLang="uk-UA" sz="2400" dirty="0">
                <a:latin typeface="Arial" panose="020B0604020202020204" pitchFamily="34" charset="0"/>
              </a:rPr>
              <a:t> </a:t>
            </a:r>
            <a:r>
              <a:rPr lang="uk-UA" altLang="uk-UA" sz="2400" dirty="0" err="1">
                <a:latin typeface="Arial" panose="020B0604020202020204" pitchFamily="34" charset="0"/>
              </a:rPr>
              <a:t>е</a:t>
            </a:r>
            <a:r>
              <a:rPr lang="uk-UA" altLang="uk-UA" sz="2400" b="1" dirty="0" err="1">
                <a:latin typeface="Arial" panose="020B0604020202020204" pitchFamily="34" charset="0"/>
              </a:rPr>
              <a:t>ж</a:t>
            </a:r>
            <a:r>
              <a:rPr lang="uk-UA" altLang="uk-UA" sz="2400" dirty="0" err="1">
                <a:latin typeface="Arial" panose="020B0604020202020204" pitchFamily="34" charset="0"/>
              </a:rPr>
              <a:t>евику</a:t>
            </a:r>
            <a:r>
              <a:rPr lang="uk-UA" altLang="uk-UA" sz="2400" dirty="0">
                <a:latin typeface="Arial" panose="020B0604020202020204" pitchFamily="34" charset="0"/>
              </a:rPr>
              <a:t>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D7A28E6-5892-EF3B-9BBB-47D9E019B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679" flipH="1">
            <a:off x="4290879" y="3852308"/>
            <a:ext cx="1577038" cy="163707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DF3B209-2972-C228-B8B3-1D50C436A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649" flipH="1">
            <a:off x="3318378" y="3977096"/>
            <a:ext cx="1549470" cy="1341064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D2197C3-D60B-6948-3422-AA6EBB4CC63A}"/>
              </a:ext>
            </a:extLst>
          </p:cNvPr>
          <p:cNvSpPr/>
          <p:nvPr/>
        </p:nvSpPr>
        <p:spPr>
          <a:xfrm>
            <a:off x="502016" y="5684909"/>
            <a:ext cx="88970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/>
              <a:t>С этого дня </a:t>
            </a:r>
            <a:r>
              <a:rPr lang="ru-RU" sz="2800" b="1" dirty="0"/>
              <a:t>ж</a:t>
            </a:r>
            <a:r>
              <a:rPr lang="ru-RU" sz="2800" dirty="0"/>
              <a:t>ук и е</a:t>
            </a:r>
            <a:r>
              <a:rPr lang="ru-RU" sz="2800" b="1" dirty="0"/>
              <a:t>ж</a:t>
            </a:r>
            <a:r>
              <a:rPr lang="ru-RU" sz="2800" dirty="0"/>
              <a:t> </a:t>
            </a:r>
            <a:r>
              <a:rPr lang="ru-RU" sz="2800" b="1" dirty="0"/>
              <a:t>ж</a:t>
            </a:r>
            <a:r>
              <a:rPr lang="ru-RU" sz="2800" dirty="0"/>
              <a:t>или дру</a:t>
            </a:r>
            <a:r>
              <a:rPr lang="ru-RU" sz="2800" b="1" dirty="0"/>
              <a:t>ж</a:t>
            </a:r>
            <a:r>
              <a:rPr lang="ru-RU" sz="2800" dirty="0"/>
              <a:t>но под кустом </a:t>
            </a:r>
            <a:r>
              <a:rPr lang="ru-RU" sz="2800" b="1" dirty="0"/>
              <a:t>ж</a:t>
            </a:r>
            <a:r>
              <a:rPr lang="ru-RU" sz="2800" dirty="0"/>
              <a:t>асмина.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8A4CCB6-D3B3-2B2F-97FB-437CECD00E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22" b="94424" l="6647" r="80355">
                        <a14:foregroundMark x1="55096" y1="12268" x2="55835" y2="18216"/>
                        <a14:foregroundMark x1="41507" y1="11338" x2="41507" y2="11338"/>
                        <a14:foregroundMark x1="75037" y1="31599" x2="75037" y2="34758"/>
                        <a14:foregroundMark x1="77400" y1="43123" x2="78287" y2="46468"/>
                        <a14:foregroundMark x1="79173" y1="57249" x2="79911" y2="58364"/>
                        <a14:foregroundMark x1="68390" y1="66171" x2="69276" y2="72862"/>
                        <a14:foregroundMark x1="47710" y1="58178" x2="45938" y2="68587"/>
                        <a14:foregroundMark x1="11521" y1="74907" x2="19793" y2="85316"/>
                        <a14:foregroundMark x1="15362" y1="94424" x2="22009" y2="87918"/>
                        <a14:foregroundMark x1="6647" y1="65242" x2="11669" y2="76022"/>
                        <a14:foregroundMark x1="74594" y1="73978" x2="75332" y2="75093"/>
                        <a14:foregroundMark x1="78287" y1="64126" x2="78730" y2="67658"/>
                        <a14:foregroundMark x1="80355" y1="71190" x2="79616" y2="75093"/>
                        <a14:foregroundMark x1="79468" y1="43866" x2="80355" y2="46283"/>
                        <a14:foregroundMark x1="53028" y1="8922" x2="55244" y2="18216"/>
                        <a14:backgroundMark x1="20679" y1="34201" x2="22009" y2="3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4" r="18155" b="1924"/>
          <a:stretch>
            <a:fillRect/>
          </a:stretch>
        </p:blipFill>
        <p:spPr>
          <a:xfrm>
            <a:off x="2963739" y="854591"/>
            <a:ext cx="3019142" cy="267089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565A51A-90A5-8F6F-7395-514FF3C97E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3" b="91929" l="7901" r="94131">
                        <a14:foregroundMark x1="9255" y1="47047" x2="8126" y2="56299"/>
                        <a14:foregroundMark x1="88939" y1="46457" x2="92099" y2="52559"/>
                        <a14:foregroundMark x1="92325" y1="61417" x2="94131" y2="64567"/>
                        <a14:foregroundMark x1="24379" y1="91929" x2="35440" y2="91339"/>
                        <a14:foregroundMark x1="82844" y1="85039" x2="86682" y2="89173"/>
                        <a14:foregroundMark x1="54176" y1="81299" x2="56208" y2="84646"/>
                        <a14:foregroundMark x1="58916" y1="86220" x2="67720" y2="84449"/>
                        <a14:foregroundMark x1="74041" y1="91732" x2="77652" y2="89567"/>
                        <a14:foregroundMark x1="52370" y1="85039" x2="50564" y2="82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42" y="3489697"/>
            <a:ext cx="2413808" cy="276797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0889858-DFD3-2308-8B33-606422705A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8" b="96939" l="7769" r="89841">
                        <a14:foregroundMark x1="19522" y1="88776" x2="19522" y2="93469"/>
                        <a14:foregroundMark x1="48406" y1="87143" x2="41833" y2="94694"/>
                        <a14:foregroundMark x1="72510" y1="88980" x2="81275" y2="96939"/>
                        <a14:foregroundMark x1="62948" y1="87347" x2="79681" y2="90000"/>
                        <a14:foregroundMark x1="59761" y1="89388" x2="68127" y2="92449"/>
                        <a14:foregroundMark x1="48406" y1="9388" x2="51195" y2="17959"/>
                        <a14:foregroundMark x1="8367" y1="48980" x2="14343" y2="58367"/>
                        <a14:foregroundMark x1="7769" y1="51020" x2="7769" y2="54694"/>
                        <a14:foregroundMark x1="79084" y1="34082" x2="80478" y2="3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8" y="3524235"/>
            <a:ext cx="2735284" cy="266989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DE77320-495C-DC65-B1C1-EEF179EBAF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722" b="97441" l="5669" r="86628">
                        <a14:foregroundMark x1="15843" y1="81536" x2="18314" y2="85558"/>
                        <a14:foregroundMark x1="24855" y1="71664" x2="29360" y2="75320"/>
                        <a14:foregroundMark x1="27326" y1="86654" x2="28052" y2="92322"/>
                        <a14:foregroundMark x1="31831" y1="72212" x2="37064" y2="76417"/>
                        <a14:foregroundMark x1="31541" y1="80987" x2="36337" y2="87569"/>
                        <a14:foregroundMark x1="5669" y1="91590" x2="15988" y2="77148"/>
                        <a14:foregroundMark x1="15988" y1="77148" x2="15988" y2="77148"/>
                        <a14:foregroundMark x1="8576" y1="96709" x2="9448" y2="97806"/>
                        <a14:foregroundMark x1="13808" y1="96344" x2="15116" y2="96709"/>
                        <a14:foregroundMark x1="58721" y1="46435" x2="53779" y2="73309"/>
                        <a14:foregroundMark x1="84012" y1="50457" x2="86773" y2="61792"/>
                        <a14:foregroundMark x1="61192" y1="15722" x2="62936" y2="25411"/>
                        <a14:foregroundMark x1="74564" y1="16819" x2="70930" y2="2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8070"/>
          <a:stretch>
            <a:fillRect/>
          </a:stretch>
        </p:blipFill>
        <p:spPr>
          <a:xfrm>
            <a:off x="5952825" y="848882"/>
            <a:ext cx="3446242" cy="267089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623DFDC8-DC96-0E9C-5FD6-6967D7D1E9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94" b="84570" l="9901" r="86139">
                        <a14:foregroundMark x1="11089" y1="33594" x2="11089" y2="33594"/>
                        <a14:foregroundMark x1="9901" y1="55664" x2="9901" y2="55664"/>
                        <a14:foregroundMark x1="38812" y1="75781" x2="38812" y2="75781"/>
                        <a14:foregroundMark x1="38218" y1="77148" x2="39802" y2="70313"/>
                        <a14:foregroundMark x1="71485" y1="78711" x2="77030" y2="78320"/>
                        <a14:foregroundMark x1="80594" y1="63281" x2="82574" y2="64844"/>
                        <a14:foregroundMark x1="83168" y1="50195" x2="83168" y2="50195"/>
                        <a14:foregroundMark x1="63366" y1="81055" x2="64554" y2="80469"/>
                        <a14:foregroundMark x1="70693" y1="81836" x2="70693" y2="81836"/>
                        <a14:foregroundMark x1="76238" y1="81836" x2="76238" y2="81836"/>
                        <a14:foregroundMark x1="82574" y1="78320" x2="82574" y2="78320"/>
                        <a14:foregroundMark x1="69901" y1="40234" x2="69901" y2="40234"/>
                        <a14:foregroundMark x1="68713" y1="40430" x2="68911" y2="41992"/>
                        <a14:foregroundMark x1="86139" y1="77734" x2="83168" y2="79688"/>
                        <a14:foregroundMark x1="83960" y1="76953" x2="82178" y2="78125"/>
                        <a14:foregroundMark x1="77624" y1="82422" x2="79010" y2="80859"/>
                        <a14:foregroundMark x1="69901" y1="84570" x2="69901" y2="84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" r="11034" b="13464"/>
          <a:stretch>
            <a:fillRect/>
          </a:stretch>
        </p:blipFill>
        <p:spPr>
          <a:xfrm>
            <a:off x="654166" y="894206"/>
            <a:ext cx="2318360" cy="2414164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0019F74-55C4-5613-CD1B-EDCBF73079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1" y="26927"/>
            <a:ext cx="880681" cy="799272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AC67D6D-C238-9A1C-7269-3FE112111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14" y="2512315"/>
            <a:ext cx="3697567" cy="38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54" grpId="0"/>
      <p:bldP spid="56" grpId="0" build="allAtOnce"/>
      <p:bldP spid="56" grpId="1" build="allAtOnce"/>
      <p:bldP spid="57" grpId="0"/>
      <p:bldP spid="57" grpId="1"/>
      <p:bldP spid="63" grpId="0"/>
      <p:bldP spid="63" grpId="1"/>
      <p:bldP spid="66" grpId="0"/>
      <p:bldP spid="66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45BF8F1-A698-44E2-BEF5-E3964D2E93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B97B9-5F4D-430E-9A1D-5A01FCEBD0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1A1F10-F485-4D04-BCD1-93EC88EE415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52</Words>
  <Application>Microsoft Office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48</cp:revision>
  <dcterms:created xsi:type="dcterms:W3CDTF">2025-11-05T13:57:24Z</dcterms:created>
  <dcterms:modified xsi:type="dcterms:W3CDTF">2025-12-13T19:12:39Z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