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2" d="100"/>
          <a:sy n="102" d="100"/>
        </p:scale>
        <p:origin x="101" y="-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42B258-B054-15A1-DFF5-B5D7EF20C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C3D50BA-89EE-A3EE-C114-FB0ABCD108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56C9A3-2C55-2AEA-2918-18C38F816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5EA1-EAC2-45A1-81EA-AC49CC3E220F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7F5F81-B98A-33ED-78A4-2A3680CF5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92A616-AF5A-3D54-8B64-755CA6BAE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3F128-48AA-49C6-98DB-7206380D5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139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5048C8-5DD5-0C71-0540-31A3A5D2A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E6C28E-1382-04B9-3B1E-0B387B9881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E6D6B1-A2AE-1DA6-36D3-2666B736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5EA1-EAC2-45A1-81EA-AC49CC3E220F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0D26D9-4DAA-E2BC-B25F-A3E0D09D2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8FE22E-F0FE-2E10-3A63-40B8E13D0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3F128-48AA-49C6-98DB-7206380D5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044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68206CB-CABA-54EA-3D46-BC4DB1A832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8B6DB5E-8C88-8753-D191-CBD4D707E3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3D873C-6C0A-38CD-EFC9-37CCB095B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5EA1-EAC2-45A1-81EA-AC49CC3E220F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583A36-0F42-3EFD-9AB7-F6E3809E7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4B6516-D151-A3D2-9968-E720AD2EA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3F128-48AA-49C6-98DB-7206380D5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369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B84F82-67FC-858C-337F-6A8338DEE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128A67-0194-114F-38DD-1E5919ECBA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CF56A2-05CA-8192-74AE-918A86200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5EA1-EAC2-45A1-81EA-AC49CC3E220F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DDED41-FE54-4E44-3CDC-92271CF45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F24901-C8D1-5017-341F-55810F0F0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3F128-48AA-49C6-98DB-7206380D5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117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CFFE16-633C-E5F3-5B2A-DC8123C0D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E4E13E9-57C3-B45C-FB85-1BF4BCA4D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842367-3DD2-FC71-4669-9794354BD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5EA1-EAC2-45A1-81EA-AC49CC3E220F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A57ED3-6B12-76AE-DCEB-3404A6876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411AC4-22FC-464D-63D7-2C4E36AAA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3F128-48AA-49C6-98DB-7206380D5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836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53D451-6F8E-F925-DD5A-A3815EF09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9DB747-1250-C9E0-6A0A-E149EE4BBC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34F227B-C162-BE24-87C2-5D02866C2C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12DCC0-EAD7-F274-BF28-2F9CCC558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5EA1-EAC2-45A1-81EA-AC49CC3E220F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34329D-971D-4937-41CF-20A438353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93DAB6-98DB-39E3-B40E-75F5FC147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3F128-48AA-49C6-98DB-7206380D5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068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13E157-9F40-7E1A-6D40-777244518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C3DC5D-185D-D50F-8F7C-420418F27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E38038-59C4-FC3E-D232-C35F7210A8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B6C48C4-DC78-2891-BC78-026C017639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1B53320-60B1-C69C-23E4-3866BD69A8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EAD1F13-0F26-31B3-4B79-429AE67C8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5EA1-EAC2-45A1-81EA-AC49CC3E220F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CDE8DB5-9B1C-810F-ED00-DD22DF824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2A39FB3-3056-76F0-A3DD-17752ABF7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3F128-48AA-49C6-98DB-7206380D5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661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5CCB7D-5529-AF6E-09E2-C1D62D18B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E2A14BF-C05C-EE13-6B1C-1EB5E0806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5EA1-EAC2-45A1-81EA-AC49CC3E220F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D589BA-9CBC-C40D-FA56-F91CCF6E9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65EF2D9-5F63-2239-58A0-7704C4C70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3F128-48AA-49C6-98DB-7206380D5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022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0BF71D3-B280-67EB-E562-DC223037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5EA1-EAC2-45A1-81EA-AC49CC3E220F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CCE2587-F434-C942-953E-402565157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707FF8F-5522-A17D-F33B-A86EED29D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3F128-48AA-49C6-98DB-7206380D5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700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65FE1D-3420-66DE-6477-AEEDFE51A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8D75D2-EAD6-0618-A942-E972A27FB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8BBACD-7436-DB04-29F3-FB56B8D06E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851066-9F9E-2D5F-3E83-E6867574D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5EA1-EAC2-45A1-81EA-AC49CC3E220F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F1E458-62E7-4A22-87F1-6AECD35D3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FE12F5-025B-370E-3621-4C2C73609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3F128-48AA-49C6-98DB-7206380D5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233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B84723-721D-5973-88E4-C4335C765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7BB9341-B68E-6D92-6B17-01C4019366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9441F88-9D95-5F31-917E-DB090DFBE3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C30FD3-16AC-34C6-E574-135946C5B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5EA1-EAC2-45A1-81EA-AC49CC3E220F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16A55C-D15D-06DF-14C7-D45879A27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C6EAF2-C680-EE3A-46AD-5A74EAEC1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3F128-48AA-49C6-98DB-7206380D5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315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0DD557-8782-758D-7B52-8ABA5EC1F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9A76ED-EF04-150F-7634-F8336F9E5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981710-1F18-5B85-0C5A-49C2CF9956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045EA1-EAC2-45A1-81EA-AC49CC3E220F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EC0E49-1704-2FD1-1923-778F9200BE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75E7A4-2934-D420-AD36-AAD652550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3F128-48AA-49C6-98DB-7206380D5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79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696E07-9E49-8915-C58E-E4E7A1F28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28" y="0"/>
            <a:ext cx="12207241" cy="697556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433B48E-99DA-3349-49FC-8A0914B580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070" y="3776830"/>
            <a:ext cx="3081169" cy="308116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30D8CF8-24B7-840A-3C37-FDC06C0E5A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9" y="152399"/>
            <a:ext cx="5215467" cy="521546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06B85F55-A4D9-E48D-34D8-8074A136BB3E}"/>
              </a:ext>
            </a:extLst>
          </p:cNvPr>
          <p:cNvSpPr/>
          <p:nvPr/>
        </p:nvSpPr>
        <p:spPr>
          <a:xfrm>
            <a:off x="1166221" y="5520265"/>
            <a:ext cx="7302621" cy="127846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Ко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ка Ма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ка не дружит с мы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ками.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9F05FB8-0898-583E-2E89-C91BC25725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399" y="152399"/>
            <a:ext cx="5169385" cy="516938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E9D7CAE8-44FD-5897-CB2E-6D6504113497}"/>
              </a:ext>
            </a:extLst>
          </p:cNvPr>
          <p:cNvSpPr/>
          <p:nvPr/>
        </p:nvSpPr>
        <p:spPr>
          <a:xfrm>
            <a:off x="1166221" y="5520265"/>
            <a:ext cx="7302621" cy="127846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Мы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ке всегда удаётся убежать от ко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ки Ма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ки.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19A68DF-0B81-8E5F-4C0A-A68CC867DC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399" y="152398"/>
            <a:ext cx="5215467" cy="521546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F7F4509-F537-FEC1-56C3-A186CFAB714E}"/>
              </a:ext>
            </a:extLst>
          </p:cNvPr>
          <p:cNvSpPr/>
          <p:nvPr/>
        </p:nvSpPr>
        <p:spPr>
          <a:xfrm>
            <a:off x="1166221" y="5520265"/>
            <a:ext cx="7302621" cy="127846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Ко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ка Ма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ка уснула, а мы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ка вы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ла погулять.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3B52E32-853B-5E91-FF26-214A25E6C1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817" y="152397"/>
            <a:ext cx="5284656" cy="528465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85680930-20B4-D79C-9072-C07890FD6EB9}"/>
              </a:ext>
            </a:extLst>
          </p:cNvPr>
          <p:cNvSpPr/>
          <p:nvPr/>
        </p:nvSpPr>
        <p:spPr>
          <a:xfrm>
            <a:off x="1011886" y="5520265"/>
            <a:ext cx="7672975" cy="13377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Мы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ка увидела молоко около ко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ки Ма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ки и ре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ила его выпить.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A896D6B-29FC-1B38-8C73-FC25C40B21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10" y="159103"/>
            <a:ext cx="5244620" cy="524462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2F00BDAB-4ED3-170D-A6F3-011F1DA02D4D}"/>
              </a:ext>
            </a:extLst>
          </p:cNvPr>
          <p:cNvSpPr/>
          <p:nvPr/>
        </p:nvSpPr>
        <p:spPr>
          <a:xfrm>
            <a:off x="1053796" y="5613400"/>
            <a:ext cx="7518640" cy="1244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Мы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ка взяла соломинку и выпила все молоко.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0B29462-414C-FC38-B109-C834556D8A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149" y="205073"/>
            <a:ext cx="5192426" cy="519242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024D6033-D5DF-04CE-2B45-CD04E4199B0B}"/>
              </a:ext>
            </a:extLst>
          </p:cNvPr>
          <p:cNvSpPr/>
          <p:nvPr/>
        </p:nvSpPr>
        <p:spPr>
          <a:xfrm>
            <a:off x="1053796" y="5613400"/>
            <a:ext cx="7518640" cy="1185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Ко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ка проснулась, а миска пустая.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6064DA2-8B84-8118-AF01-6A035EADA2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305" y="228114"/>
            <a:ext cx="5192425" cy="519242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2F62E4DD-9A97-5C27-3405-F3DC0DDB771A}"/>
              </a:ext>
            </a:extLst>
          </p:cNvPr>
          <p:cNvSpPr/>
          <p:nvPr/>
        </p:nvSpPr>
        <p:spPr>
          <a:xfrm>
            <a:off x="1053796" y="5613400"/>
            <a:ext cx="7518640" cy="1244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Ко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ка Ма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ка снова гоняется за мы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кой.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A7FFDFB-3FA7-9B56-46E4-2494DB6A27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2386" y="219835"/>
            <a:ext cx="2012399" cy="201239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C8B0DB9-A47E-DAF1-CAF5-06E0342F96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0577" y="203321"/>
            <a:ext cx="2017571" cy="201757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83D8571-14FE-A08D-8307-BE566386F38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13116" y="219835"/>
            <a:ext cx="2033908" cy="203390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50CB556F-2393-5106-CA7B-0317FEEBA77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31099" y="249469"/>
            <a:ext cx="2033908" cy="203390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579E416-32E4-BAE6-1236-86406555602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95839" y="2121621"/>
            <a:ext cx="2066313" cy="2068584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D76F90F2-6650-F809-36B5-0585780D83B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38140" y="2095622"/>
            <a:ext cx="2033909" cy="203616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DC518A5-9391-3CF5-1C91-464D084B678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72048" y="2121621"/>
            <a:ext cx="2058419" cy="205613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E4E2686-8C4A-01B1-A840-2C42CCFB2F1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7" y="152397"/>
            <a:ext cx="931676" cy="93167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D217B52D-A001-CDD4-0D9F-1E94CB1A1C7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435" y="3666127"/>
            <a:ext cx="3481289" cy="350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2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18" grpId="0" animBg="1"/>
      <p:bldP spid="18" grpId="1" animBg="1"/>
      <p:bldP spid="23" grpId="0" animBg="1"/>
      <p:bldP spid="23" grpId="1" animBg="1"/>
      <p:bldP spid="24" grpId="0" animBg="1"/>
      <p:bldP spid="24" grpId="1" animBg="1"/>
      <p:bldP spid="27" grpId="0" animBg="1"/>
      <p:bldP spid="27" grpId="1" animBg="1"/>
      <p:bldP spid="30" grpId="0" animBg="1"/>
      <p:bldP spid="3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7E2B42E6-362A-493E-8C36-1D20320EA641}"/>
</file>

<file path=customXml/itemProps2.xml><?xml version="1.0" encoding="utf-8"?>
<ds:datastoreItem xmlns:ds="http://schemas.openxmlformats.org/officeDocument/2006/customXml" ds:itemID="{07FE3834-A74F-4F37-9409-AC991229B67D}"/>
</file>

<file path=customXml/itemProps3.xml><?xml version="1.0" encoding="utf-8"?>
<ds:datastoreItem xmlns:ds="http://schemas.openxmlformats.org/officeDocument/2006/customXml" ds:itemID="{59A61415-D1DB-4B9E-A097-029DD807C113}"/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57</Words>
  <Application>Microsoft Office PowerPoint</Application>
  <PresentationFormat>Широкоэкранный</PresentationFormat>
  <Paragraphs>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</cp:revision>
  <dcterms:created xsi:type="dcterms:W3CDTF">2025-12-13T13:37:20Z</dcterms:created>
  <dcterms:modified xsi:type="dcterms:W3CDTF">2025-12-13T14:04:40Z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