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9F875-C308-8E25-A7EC-3A3F9DFED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259C32-CF72-B380-3C33-DB077197B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A90696-E994-5307-20DD-29743FB5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D9CE40-F282-C2D5-987E-5A66C7EE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0286D-CF60-193F-E9EA-837ED65C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90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705C7-D85E-7756-1CA5-611D6C93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E99C8-FF83-4CA9-FA8E-5BBB626BC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CE83DC-FDD0-E7E9-5408-29732D7F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336DA7-84D6-8976-3ADC-C996968E2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56F58C-D061-2B0C-5E44-59B04762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36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962A79-0776-A51E-80BA-B06691CB6C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6FD61A-5180-FA72-E0DC-3C59C36C4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95686B-9395-B102-3161-CCF8F97A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C72E9F-7717-111C-6A81-7D876B7C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58049C-2363-4E8F-2B51-D49F4C1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63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6F89C-58E6-B737-61EE-A8B9AD8EC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88FED-CAF3-BC4F-5E57-736DCC02A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799701-2D91-A145-86D0-56BBD15C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03ED3-44C6-5707-C432-16219F407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03BD3-83B6-6C84-6234-24ACB8E8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51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2A3DC-6ED3-C28D-40D4-55C28F7A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F8E49D-A5E0-4A5F-3709-85FD7FAB4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624826-9391-6974-27B2-C92FCBD1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09C6F-394F-90A7-A4B5-96CD414CF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403184-54E4-6DB6-DA77-145A30B4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01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BFF89-0087-BBC0-F633-BCDD4D39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A97ADF-59E8-4662-300F-45BE7C61D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5576BD-186F-9299-D8A0-C21FE08BF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699F7E-546D-2CE3-BEB7-5316F59AC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2CB534-BBE7-E370-E5D7-4A40749E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558570-3072-3BF6-3B8E-8B07D16D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0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B18CA-85C3-9129-A8E5-551C717F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770934-0D83-B535-0D4F-3632BFEA4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9495A9-4094-BA02-AE37-F811C76D0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551405-BFDB-1AB5-4838-FA1B3AF6C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039769-3593-5205-3C7E-0C421CE153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E98F49-4D69-EE1E-957F-EEA6D687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0B4224-7E05-B70C-7B09-14401DCB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CB0785-C755-03BB-09FC-B0A4CCD4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73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1A759-F41C-9E6B-3669-01B18DE06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DC489A-238D-C9D5-F5E9-A15BD0C4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F68473-F516-71A3-8AA1-FC882558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1BE4F9-03FF-827E-DF95-96069BF1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601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BBCAA0-44A4-7837-7B9A-3D1AEE26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B08D41-48BD-61EA-08BA-F99D2CEC0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33A493-DBA5-717F-868B-1E1B522A4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50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42F70-43B7-1866-60D6-70EBB346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107A73-62B7-93AB-F5A9-364F13040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EE038E-C38E-1077-6DF3-F7A6081FC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609B9-8905-D403-6A93-E13B6EE3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810D70-4811-F5C4-2C73-0530EA52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FA984A-2741-ABB3-836F-7CF7639D5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9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BF25F-7119-DA75-E150-AD45F7C4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35F5E9-9A3C-FFB1-5DF6-03AC13EF1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BADB50-978D-7B0F-AE55-9D4935D24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3AB5E3-52C3-3E8C-A159-BE6925AE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3C9FAA-D960-7980-43F1-3E06DDBE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AB33CE-DAD2-AF90-BBE8-275090F4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85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3FB7F-3B3B-D4A7-994A-A4BBD9BF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1CF990-D8E3-4694-C555-AD7A8EE1E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086F3-FBDF-4784-ABE5-70EAC5BC6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F3615-FB69-51A9-8751-8D2300BC9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04D22-1F44-4D65-37D9-19B7C7A5A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6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D423B4-7AAB-B18C-DE95-45F6F4937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594167" cy="71966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A7A054-B574-A474-1F4D-480F5C3A5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33" y="3699932"/>
            <a:ext cx="2963333" cy="2963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FAB1A7-4C5E-7AF7-56A7-2E967CF01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60867"/>
            <a:ext cx="5410200" cy="5410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BF608C8-FC0A-F698-1015-FD9CADDA571E}"/>
              </a:ext>
            </a:extLst>
          </p:cNvPr>
          <p:cNvSpPr/>
          <p:nvPr/>
        </p:nvSpPr>
        <p:spPr>
          <a:xfrm>
            <a:off x="1845733" y="5757333"/>
            <a:ext cx="5418667" cy="905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съе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много мороженого.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1EF4BA-B6FE-33DA-08C4-78D7EF822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99" y="160867"/>
            <a:ext cx="5477934" cy="54779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58E2951-A549-18EB-4B67-B14CA0B1817B}"/>
              </a:ext>
            </a:extLst>
          </p:cNvPr>
          <p:cNvSpPr/>
          <p:nvPr/>
        </p:nvSpPr>
        <p:spPr>
          <a:xfrm>
            <a:off x="1845733" y="5757333"/>
            <a:ext cx="5418667" cy="905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Теперь у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ы болит гор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6B12E3-2F16-1719-8F61-98E6CF0F2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94735"/>
            <a:ext cx="5410200" cy="5410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E4A8972-3769-8040-A5F6-829BFC2E9420}"/>
              </a:ext>
            </a:extLst>
          </p:cNvPr>
          <p:cNvSpPr/>
          <p:nvPr/>
        </p:nvSpPr>
        <p:spPr>
          <a:xfrm>
            <a:off x="1816099" y="5757333"/>
            <a:ext cx="5477934" cy="93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Мама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ы позвони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в больницу.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3FCEDB-E770-BAED-0AF4-3D07F6FBF5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26999"/>
            <a:ext cx="5477934" cy="54779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FC4F9E0-E236-7434-32CD-3E649527B20E}"/>
              </a:ext>
            </a:extLst>
          </p:cNvPr>
          <p:cNvSpPr/>
          <p:nvPr/>
        </p:nvSpPr>
        <p:spPr>
          <a:xfrm>
            <a:off x="1833033" y="5757333"/>
            <a:ext cx="5448301" cy="93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 осмотре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врач.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89E35B-19BA-471F-C156-B21A484A2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08" y="145520"/>
            <a:ext cx="5440892" cy="54408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BF99708-3B9F-21FD-1C7D-803F35D6F808}"/>
              </a:ext>
            </a:extLst>
          </p:cNvPr>
          <p:cNvSpPr/>
          <p:nvPr/>
        </p:nvSpPr>
        <p:spPr>
          <a:xfrm>
            <a:off x="1823507" y="5765801"/>
            <a:ext cx="5483225" cy="93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Мама да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оле лекарство.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51660-D0D1-40CF-0933-1940B087DC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99" y="145518"/>
            <a:ext cx="5410200" cy="5410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F497C1E-09A6-7B70-E888-BA399A91BAB3}"/>
              </a:ext>
            </a:extLst>
          </p:cNvPr>
          <p:cNvSpPr/>
          <p:nvPr/>
        </p:nvSpPr>
        <p:spPr>
          <a:xfrm>
            <a:off x="1736196" y="5757333"/>
            <a:ext cx="5612342" cy="931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выздорове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и пош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с мамой на пикник.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E4471DE-09F9-9A0C-4985-EB2ABB811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6" y="284600"/>
            <a:ext cx="1153885" cy="11629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C7575-1A53-82E7-5F1D-9585204797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66" y="3799234"/>
            <a:ext cx="2756263" cy="27562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E4D374-8C9F-1384-D47A-F84D25B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15" y="912703"/>
            <a:ext cx="2756264" cy="2756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D032C3-A141-BC12-9BFC-7831663D0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64" y="3799233"/>
            <a:ext cx="2756264" cy="2756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2BFC3F-C525-61C3-6371-694E6243C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7" y="912703"/>
            <a:ext cx="2738363" cy="27383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891059-E5C1-5744-5956-4A0FC13C29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60" y="3803466"/>
            <a:ext cx="2756264" cy="2756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F93A481-AAFB-681B-7ABE-4A2770361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94" y="897709"/>
            <a:ext cx="2738363" cy="27383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31993B-7B8F-B0D1-8128-F46AC5FE26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10" y="-608815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6" grpId="0" animBg="1"/>
      <p:bldP spid="16" grpId="1" animBg="1"/>
      <p:bldP spid="19" grpId="0" animBg="1"/>
      <p:bldP spid="19" grpId="1" animBg="1"/>
      <p:bldP spid="22" grpId="0" animBg="1"/>
      <p:bldP spid="22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4047A9A-7F9E-437F-AA6B-74C538B2B809}"/>
</file>

<file path=customXml/itemProps2.xml><?xml version="1.0" encoding="utf-8"?>
<ds:datastoreItem xmlns:ds="http://schemas.openxmlformats.org/officeDocument/2006/customXml" ds:itemID="{80A00C0A-4B0F-40C0-BA14-7809E1EE9C9A}"/>
</file>

<file path=customXml/itemProps3.xml><?xml version="1.0" encoding="utf-8"?>
<ds:datastoreItem xmlns:ds="http://schemas.openxmlformats.org/officeDocument/2006/customXml" ds:itemID="{F3179528-2E15-4926-B679-129F8D2EE9D8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35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2025-12-13T12:40:54Z</dcterms:created>
  <dcterms:modified xsi:type="dcterms:W3CDTF">2025-12-13T13:06:57Z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