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B9F875-C308-8E25-A7EC-3A3F9DFED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D259C32-CF72-B380-3C33-DB077197BD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A90696-E994-5307-20DD-29743FB50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3EFB-9062-4F24-967B-DF18FD8A715D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D9CE40-F282-C2D5-987E-5A66C7EE8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10286D-CF60-193F-E9EA-837ED65C2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9EA1F-317F-4118-B88C-8A85AEBECF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903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4705C7-D85E-7756-1CA5-611D6C931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8E99C8-FF83-4CA9-FA8E-5BBB626BC2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CE83DC-FDD0-E7E9-5408-29732D7F1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3EFB-9062-4F24-967B-DF18FD8A715D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336DA7-84D6-8976-3ADC-C996968E2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56F58C-D061-2B0C-5E44-59B04762A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9EA1F-317F-4118-B88C-8A85AEBECF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364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962A79-0776-A51E-80BA-B06691CB6C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6FD61A-5180-FA72-E0DC-3C59C36C47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95686B-9395-B102-3161-CCF8F97AD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3EFB-9062-4F24-967B-DF18FD8A715D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C72E9F-7717-111C-6A81-7D876B7C0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58049C-2363-4E8F-2B51-D49F4C1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9EA1F-317F-4118-B88C-8A85AEBECF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630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E6F89C-58E6-B737-61EE-A8B9AD8EC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C88FED-CAF3-BC4F-5E57-736DCC02A0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799701-2D91-A145-86D0-56BBD15C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3EFB-9062-4F24-967B-DF18FD8A715D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B03ED3-44C6-5707-C432-16219F407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03BD3-83B6-6C84-6234-24ACB8E86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9EA1F-317F-4118-B88C-8A85AEBECF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513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C2A3DC-6ED3-C28D-40D4-55C28F7AE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EF8E49D-A5E0-4A5F-3709-85FD7FAB4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624826-9391-6974-27B2-C92FCBD10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3EFB-9062-4F24-967B-DF18FD8A715D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09C6F-394F-90A7-A4B5-96CD414CF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403184-54E4-6DB6-DA77-145A30B4C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9EA1F-317F-4118-B88C-8A85AEBECF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012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1BFF89-0087-BBC0-F633-BCDD4D39D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A97ADF-59E8-4662-300F-45BE7C61DD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35576BD-186F-9299-D8A0-C21FE08BFC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9699F7E-546D-2CE3-BEB7-5316F59AC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3EFB-9062-4F24-967B-DF18FD8A715D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2CB534-BBE7-E370-E5D7-4A40749EE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558570-3072-3BF6-3B8E-8B07D16D2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9EA1F-317F-4118-B88C-8A85AEBECF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302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BB18CA-85C3-9129-A8E5-551C717F3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770934-0D83-B535-0D4F-3632BFEA4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9495A9-4094-BA02-AE37-F811C76D07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B551405-BFDB-1AB5-4838-FA1B3AF6C9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D039769-3593-5205-3C7E-0C421CE153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5E98F49-4D69-EE1E-957F-EEA6D6873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3EFB-9062-4F24-967B-DF18FD8A715D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50B4224-7E05-B70C-7B09-14401DCBE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8CB0785-C755-03BB-09FC-B0A4CCD4E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9EA1F-317F-4118-B88C-8A85AEBECF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730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81A759-F41C-9E6B-3669-01B18DE06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BDC489A-238D-C9D5-F5E9-A15BD0C4A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3EFB-9062-4F24-967B-DF18FD8A715D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CF68473-F516-71A3-8AA1-FC882558E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51BE4F9-03FF-827E-DF95-96069BF1E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9EA1F-317F-4118-B88C-8A85AEBECF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601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2BBCAA0-44A4-7837-7B9A-3D1AEE26B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3EFB-9062-4F24-967B-DF18FD8A715D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B08D41-48BD-61EA-08BA-F99D2CEC0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733A493-DBA5-717F-868B-1E1B522A4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9EA1F-317F-4118-B88C-8A85AEBECF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507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442F70-43B7-1866-60D6-70EBB3460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107A73-62B7-93AB-F5A9-364F13040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0EE038E-C38E-1077-6DF3-F7A6081FC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5609B9-8905-D403-6A93-E13B6EE33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3EFB-9062-4F24-967B-DF18FD8A715D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810D70-4811-F5C4-2C73-0530EA529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FA984A-2741-ABB3-836F-7CF7639D5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9EA1F-317F-4118-B88C-8A85AEBECF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399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5BF25F-7119-DA75-E150-AD45F7C43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B35F5E9-9A3C-FFB1-5DF6-03AC13EF1D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BADB50-978D-7B0F-AE55-9D4935D24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E3AB5E3-52C3-3E8C-A159-BE6925AE0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D3EFB-9062-4F24-967B-DF18FD8A715D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3C9FAA-D960-7980-43F1-3E06DDBEE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AB33CE-DAD2-AF90-BBE8-275090F4A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9EA1F-317F-4118-B88C-8A85AEBECF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850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63FB7F-3B3B-D4A7-994A-A4BBD9BFC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1CF990-D8E3-4694-C555-AD7A8EE1E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1086F3-FBDF-4784-ABE5-70EAC5BC60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D3EFB-9062-4F24-967B-DF18FD8A715D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1F3615-FB69-51A9-8751-8D2300BC94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504D22-1F44-4D65-37D9-19B7C7A5A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9EA1F-317F-4118-B88C-8A85AEBECF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061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D423B4-7AAB-B18C-DE95-45F6F49378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594167" cy="71966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A7A054-B574-A474-1F4D-480F5C3A51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833" y="3699932"/>
            <a:ext cx="2963333" cy="29633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BFAB1A7-4C5E-7AF7-56A7-2E967CF01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400" y="160867"/>
            <a:ext cx="5410200" cy="54102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9BF608C8-FC0A-F698-1015-FD9CADDA571E}"/>
              </a:ext>
            </a:extLst>
          </p:cNvPr>
          <p:cNvSpPr/>
          <p:nvPr/>
        </p:nvSpPr>
        <p:spPr>
          <a:xfrm>
            <a:off x="1845733" y="5757333"/>
            <a:ext cx="5418667" cy="9059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а съе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а много мороженого.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D1EF4BA-B6FE-33DA-08C4-78D7EF822C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099" y="160867"/>
            <a:ext cx="5477934" cy="547793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D58E2951-A549-18EB-4B67-B14CA0B1817B}"/>
              </a:ext>
            </a:extLst>
          </p:cNvPr>
          <p:cNvSpPr/>
          <p:nvPr/>
        </p:nvSpPr>
        <p:spPr>
          <a:xfrm>
            <a:off x="1845733" y="5757333"/>
            <a:ext cx="5418667" cy="9059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Теперь у 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ы болит гор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D6B12E3-2F16-1719-8F61-98E6CF0F22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00" y="194735"/>
            <a:ext cx="5410200" cy="54102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6E4A8972-3769-8040-A5F6-829BFC2E9420}"/>
              </a:ext>
            </a:extLst>
          </p:cNvPr>
          <p:cNvSpPr/>
          <p:nvPr/>
        </p:nvSpPr>
        <p:spPr>
          <a:xfrm>
            <a:off x="1816099" y="5757333"/>
            <a:ext cx="5477934" cy="939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Мама 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ы позвони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а в больницу.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C3FCEDB-E770-BAED-0AF4-3D07F6FBF5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400" y="126999"/>
            <a:ext cx="5477934" cy="547793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1FC4F9E0-E236-7434-32CD-3E649527B20E}"/>
              </a:ext>
            </a:extLst>
          </p:cNvPr>
          <p:cNvSpPr/>
          <p:nvPr/>
        </p:nvSpPr>
        <p:spPr>
          <a:xfrm>
            <a:off x="1833033" y="5757333"/>
            <a:ext cx="5448301" cy="939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у осмотре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врач.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789E35B-19BA-471F-C156-B21A484A23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508" y="145520"/>
            <a:ext cx="5440892" cy="54408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4BF99708-3B9F-21FD-1C7D-803F35D6F808}"/>
              </a:ext>
            </a:extLst>
          </p:cNvPr>
          <p:cNvSpPr/>
          <p:nvPr/>
        </p:nvSpPr>
        <p:spPr>
          <a:xfrm>
            <a:off x="1823507" y="5765801"/>
            <a:ext cx="5483225" cy="939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Мама да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оле лекарство.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1151660-D0D1-40CF-0933-1940B087DC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099" y="145518"/>
            <a:ext cx="5410200" cy="54102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AF497C1E-09A6-7B70-E888-BA399A91BAB3}"/>
              </a:ext>
            </a:extLst>
          </p:cNvPr>
          <p:cNvSpPr/>
          <p:nvPr/>
        </p:nvSpPr>
        <p:spPr>
          <a:xfrm>
            <a:off x="1736196" y="5757333"/>
            <a:ext cx="5612342" cy="931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а выздорове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а и пош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а с мамой на пикник.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E4471DE-09F9-9A0C-4985-EB2ABB8116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46" y="284600"/>
            <a:ext cx="1153885" cy="116297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E31993B-7B8F-B0D1-8128-F46AC5FE26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137" y="-838200"/>
            <a:ext cx="6652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4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16" grpId="0" animBg="1"/>
      <p:bldP spid="16" grpId="1" animBg="1"/>
      <p:bldP spid="19" grpId="0" animBg="1"/>
      <p:bldP spid="19" grpId="1" animBg="1"/>
      <p:bldP spid="22" grpId="0" animBg="1"/>
      <p:bldP spid="22" grpId="1" animBg="1"/>
      <p:bldP spid="25" grpId="0" animBg="1"/>
      <p:bldP spid="2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DF96D51B-273D-47B9-A48D-04ADDD17A361}"/>
</file>

<file path=customXml/itemProps2.xml><?xml version="1.0" encoding="utf-8"?>
<ds:datastoreItem xmlns:ds="http://schemas.openxmlformats.org/officeDocument/2006/customXml" ds:itemID="{C3B1E77E-F8FB-4242-9741-60A9F7BDEFCF}"/>
</file>

<file path=customXml/itemProps3.xml><?xml version="1.0" encoding="utf-8"?>
<ds:datastoreItem xmlns:ds="http://schemas.openxmlformats.org/officeDocument/2006/customXml" ds:itemID="{D7C6C33E-C8CB-492C-8F11-2B54AEDE074E}"/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35</Words>
  <Application>Microsoft Office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</cp:revision>
  <dcterms:created xsi:type="dcterms:W3CDTF">2025-12-13T12:40:54Z</dcterms:created>
  <dcterms:modified xsi:type="dcterms:W3CDTF">2025-12-13T12:59:55Z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