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965A2-1F2C-1DDE-00CA-14CB419ABC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552847-DC39-20EA-63AB-D1EECCFE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AD28A0-61D1-FCB0-D75A-BD270F4C3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AEB5D-E3A6-2733-4430-74ECDBC65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A928C1-8DAB-07F9-4B11-D0E0F2A24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838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1D6A8-560C-3DDB-DE52-1850C52BB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54699F-6051-E616-A607-3CBF1FC3C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F5E38C-19CC-D0EA-51B6-8FE0E8127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54670B-FF99-2ECC-610A-AB1A2ED76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68714D-5F72-387D-A488-85181F39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49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97F8D0C-7B36-241F-5B7D-D9DB565A16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1DE893-EC34-9A88-FC40-929286F93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475FDC-ECDE-9CF3-2BC3-CC74C5F97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52EC7E-2D18-D70F-81A4-BACB567D1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C6A7F7-BA61-8861-5455-1E1CB76B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00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39DDC-3268-F6FB-00D1-3B8E10C59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05E077-D6C1-A92B-606C-28C04373E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B4EB5D-9029-9FB2-F557-DEC76049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051166-D68E-BAC3-2AAC-3EDFB865A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0A270B-FEFE-8121-919E-B8D4DDD9E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780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AFEA9C-693B-7F4E-36F4-DF32488D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A5405B-81E6-7E81-732B-53811C7B2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2CBF81-0C71-6742-8E6D-164D7B36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2CAF45-0B08-A0F5-D5B9-A9BB0AD0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27065-2E15-C736-F14F-065A9480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45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6106F-3B42-3DEF-4377-C0D0FB9FF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BABB8C-3015-3ECE-4BEE-407C9AC07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979A56-2D44-17FF-7950-F6E1187B3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0669B5-B094-4D25-58EB-9F263656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77EB95-0523-F358-564B-1DEB2A5FE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D884D3-0D3E-D2EC-0325-73EFCDA5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831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12A7B-B7F9-0BD8-5F1C-F5B8F5AA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BE9675-15D8-1643-CC9F-56C576DE2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D249D4-89BB-DAB4-1843-1315C1E21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E81E09-045F-C261-442C-C07E8E628D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CAB618-E5A7-4F9C-317E-02633AC8A0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F805E8-A766-EA67-9C50-C9DA8A40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F59B57-9DCA-2D2C-A971-F5FA8370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82C504B-0E49-87AF-5006-E710F46E7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24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3E3689-E82C-E76C-B407-399802302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A17499F-2DF3-1F8C-91C5-16A69134C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93BC5A-432D-DAC1-D382-0FFD52A5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65E1CB-CFA8-080D-0D7A-DC826D087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21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0675FA0-AE4D-A54B-F658-407FCB2D9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04F736-A3BD-C212-C205-2DC20685F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B130EA-E96E-275F-E556-4A60F21E4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462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39EBF-69BB-19C8-4C84-717703FC5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8A9B69-C1CF-2814-9EC8-F251F2B7D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A153EB-155C-5F83-6EBB-3782EA347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5CC3ED-E9D9-0751-8AA0-BF330D15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4868BA-BF0B-75AE-F278-F56333562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F830A9-901E-6280-20FF-2B96B092A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23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FA47F-D626-AB8C-B2D7-FAD0A6DC4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79D77E6-55DE-38D5-FE67-4A66723472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0BB675-7BFB-853F-7618-B59CB5814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C61DAD-8861-0EA9-D873-23981BFF6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B78A-F13C-483C-88D9-B6DB0B7E5B66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3921AD-7E97-B072-3D34-3B2F78B58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78A447-0B2B-29BB-F13D-CDBCEEC41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399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838F9-011B-F3B0-5222-364866727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16153C-3F74-6A68-CDA7-EBB9599EC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B0B66B-FAB8-D057-3050-60491FB165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6B78A-F13C-483C-88D9-B6DB0B7E5B66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AF2A54-0C88-D6B7-403B-B61366336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BF0CA3-114A-AA0E-4A8C-7087D6ECE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66073-E67F-4E98-8BEB-A1A09F213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8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98A2B0-8AE1-A536-FFAC-D0FCDF970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5533"/>
            <a:ext cx="12192000" cy="71671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E80C04-707D-718B-62F7-9636BDEBB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467" y="3657599"/>
            <a:ext cx="3056467" cy="30564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68FDBD-ACBC-84A8-E11C-DFB09D1FE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28" y="261904"/>
            <a:ext cx="5331882" cy="5331882"/>
          </a:xfrm>
          <a:prstGeom prst="round2DiagRect">
            <a:avLst>
              <a:gd name="adj1" fmla="val 16667"/>
              <a:gd name="adj2" fmla="val 215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7E972FA-B80B-CAF5-91F2-D2676B0C3187}"/>
              </a:ext>
            </a:extLst>
          </p:cNvPr>
          <p:cNvSpPr/>
          <p:nvPr/>
        </p:nvSpPr>
        <p:spPr>
          <a:xfrm>
            <a:off x="941494" y="5801360"/>
            <a:ext cx="7487920" cy="9127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 Сашу </a:t>
            </a:r>
            <a:r>
              <a:rPr lang="uk-UA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разбудило</a:t>
            </a:r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солнце</a:t>
            </a:r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E5275D-63EC-9059-20F4-578085E23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691" y="267619"/>
            <a:ext cx="5320452" cy="53204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3325C87-0DE3-4F1B-3C73-9EF206EF61F3}"/>
              </a:ext>
            </a:extLst>
          </p:cNvPr>
          <p:cNvSpPr/>
          <p:nvPr/>
        </p:nvSpPr>
        <p:spPr>
          <a:xfrm>
            <a:off x="941494" y="5789930"/>
            <a:ext cx="7487920" cy="9127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Саша чистит зубы.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61E70DD-1691-3D61-29EC-66A7C342F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3" y="261904"/>
            <a:ext cx="5320452" cy="5320452"/>
          </a:xfrm>
          <a:prstGeom prst="round2DiagRect">
            <a:avLst>
              <a:gd name="adj1" fmla="val 16667"/>
              <a:gd name="adj2" fmla="val 340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843922EA-DAE6-A63B-0DAE-AA866F0415BB}"/>
              </a:ext>
            </a:extLst>
          </p:cNvPr>
          <p:cNvSpPr/>
          <p:nvPr/>
        </p:nvSpPr>
        <p:spPr>
          <a:xfrm>
            <a:off x="941494" y="5801360"/>
            <a:ext cx="7487920" cy="9127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Саша делает зарядку.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C26815E-73E4-5340-C04D-90E552BD1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3" y="261904"/>
            <a:ext cx="5320452" cy="53204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9E102317-77B8-8F66-7B7D-9C757136CFDF}"/>
              </a:ext>
            </a:extLst>
          </p:cNvPr>
          <p:cNvSpPr/>
          <p:nvPr/>
        </p:nvSpPr>
        <p:spPr>
          <a:xfrm>
            <a:off x="941494" y="5801360"/>
            <a:ext cx="7487920" cy="9012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Потом Саша идёт в школу</a:t>
            </a:r>
            <a:r>
              <a:rPr lang="ru-RU" dirty="0"/>
              <a:t>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47B9084-5C50-9F08-5A23-8DD033FCF9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21" y="163974"/>
            <a:ext cx="5386915" cy="5386915"/>
          </a:xfrm>
          <a:prstGeom prst="round2DiagRect">
            <a:avLst>
              <a:gd name="adj1" fmla="val 16667"/>
              <a:gd name="adj2" fmla="val 94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3591AB63-7D1D-2D02-9AD0-25ADFAE2E3B0}"/>
              </a:ext>
            </a:extLst>
          </p:cNvPr>
          <p:cNvSpPr/>
          <p:nvPr/>
        </p:nvSpPr>
        <p:spPr>
          <a:xfrm>
            <a:off x="941494" y="5767070"/>
            <a:ext cx="7487920" cy="105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После обеда Саша играет в футбол.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7A60C31-D47E-D1F2-EDC7-D9B863EC1A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" t="5925" r="7768" b="11704"/>
          <a:stretch>
            <a:fillRect/>
          </a:stretch>
        </p:blipFill>
        <p:spPr>
          <a:xfrm>
            <a:off x="2060153" y="197205"/>
            <a:ext cx="5416743" cy="53204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E85EBC7C-3E5B-1551-B5EC-130DCE02CECE}"/>
              </a:ext>
            </a:extLst>
          </p:cNvPr>
          <p:cNvSpPr/>
          <p:nvPr/>
        </p:nvSpPr>
        <p:spPr>
          <a:xfrm>
            <a:off x="941494" y="5778217"/>
            <a:ext cx="7487920" cy="1033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Вечером Саша ужинает со всей семьёй</a:t>
            </a:r>
            <a:r>
              <a:rPr lang="ru-RU" dirty="0"/>
              <a:t>. 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426D2BF-E170-DE72-866E-C10AB082F3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06" y="183111"/>
            <a:ext cx="5416743" cy="5416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3B343796-1BA5-C1E4-DFF0-C285EC2A50DC}"/>
              </a:ext>
            </a:extLst>
          </p:cNvPr>
          <p:cNvSpPr/>
          <p:nvPr/>
        </p:nvSpPr>
        <p:spPr>
          <a:xfrm>
            <a:off x="976417" y="5812507"/>
            <a:ext cx="7487920" cy="9012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Когда наступает ночь, Саша ложится спать.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507B017-9012-7E1C-20FC-E67348037F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34290"/>
            <a:ext cx="945501" cy="81818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72DD0B5-481B-947F-F0BF-E815223CC3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32" y="267336"/>
            <a:ext cx="5092927" cy="513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6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6" grpId="0" animBg="1"/>
      <p:bldP spid="16" grpId="1" animBg="1"/>
      <p:bldP spid="19" grpId="0" animBg="1"/>
      <p:bldP spid="19" grpId="1" animBg="1"/>
      <p:bldP spid="22" grpId="0" animBg="1"/>
      <p:bldP spid="22" grpId="1" animBg="1"/>
      <p:bldP spid="27" grpId="0" animBg="1"/>
      <p:bldP spid="27" grpId="1" animBg="1"/>
      <p:bldP spid="30" grpId="0" animBg="1"/>
      <p:bldP spid="3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7AAA75D-ADF9-4271-B2FC-A2A83D4A12BD}"/>
</file>

<file path=customXml/itemProps2.xml><?xml version="1.0" encoding="utf-8"?>
<ds:datastoreItem xmlns:ds="http://schemas.openxmlformats.org/officeDocument/2006/customXml" ds:itemID="{DE3105D2-E9EF-430E-AEC7-8E40593CD7DD}"/>
</file>

<file path=customXml/itemProps3.xml><?xml version="1.0" encoding="utf-8"?>
<ds:datastoreItem xmlns:ds="http://schemas.openxmlformats.org/officeDocument/2006/customXml" ds:itemID="{D7DCDCA0-F5A5-4D51-952D-3FE92BB657E5}"/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41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2025-12-12T22:13:53Z</dcterms:created>
  <dcterms:modified xsi:type="dcterms:W3CDTF">2025-12-12T22:55:51Z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