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96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765FBC-9ACD-45E4-8B25-60F22F7D8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2AB872E-698E-4C67-99E8-C17F9C16D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796F54F-AA44-459E-9CA6-2254D4A68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20D0-4AAF-4C86-9004-410C40EC9D72}" type="datetimeFigureOut">
              <a:rPr lang="uk-UA" smtClean="0"/>
              <a:t>12.12.2025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49D1D54-623D-468A-A6A8-FF44012FA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8E5487B-5A33-48D8-BB7B-7D68F39AA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8428-9A17-43FA-9683-E2D0F135D7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4784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FDB9F0-3AFA-4A0C-925C-A9C827DFD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BC5A92E-C2D3-4201-83B6-BE921F65FE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008158F-1B38-411F-91E9-1FDEE1A63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20D0-4AAF-4C86-9004-410C40EC9D72}" type="datetimeFigureOut">
              <a:rPr lang="uk-UA" smtClean="0"/>
              <a:t>12.12.2025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18380CF-5DE7-49B3-B668-2E4FAF2E4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52CF68D-CCCD-49EC-960B-8A1E1A549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8428-9A17-43FA-9683-E2D0F135D7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0794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F0CEA05-23C3-4238-96A5-08ADE1C796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24B8D2B-079A-4512-93F4-0B2BFD43E3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704FC0E-210A-4B69-8B59-4A1D1FFD7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20D0-4AAF-4C86-9004-410C40EC9D72}" type="datetimeFigureOut">
              <a:rPr lang="uk-UA" smtClean="0"/>
              <a:t>12.12.2025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7DCD6DA-247B-4CB2-8087-FD2B7BD25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06A73AF-255D-4ABE-BE38-F309DF34C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8428-9A17-43FA-9683-E2D0F135D7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6801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8C744C-AA1E-442D-A746-23A09F171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61CB86C-6CE9-439B-B4E9-20D0B77A1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5E1DFAD-71DC-4AE7-B918-DEB66C51D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20D0-4AAF-4C86-9004-410C40EC9D72}" type="datetimeFigureOut">
              <a:rPr lang="uk-UA" smtClean="0"/>
              <a:t>12.12.2025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E5CC73E-7260-4050-A455-67C9A9D9D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8AD3403-74F1-4B43-AB6D-E268AEC54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8428-9A17-43FA-9683-E2D0F135D7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4628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2EF225-9158-4E81-8D8E-C6842849B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3691932-7D3C-47E9-8049-0FCDB4331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42F0C82-B32C-4325-8E00-B523EC7A9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20D0-4AAF-4C86-9004-410C40EC9D72}" type="datetimeFigureOut">
              <a:rPr lang="uk-UA" smtClean="0"/>
              <a:t>12.12.2025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61DCCEF-678C-45EC-AC71-790E380CA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E020AD6-91EC-487C-A733-543F875AC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8428-9A17-43FA-9683-E2D0F135D7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9957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8AE49C-DBD3-4B73-8D9F-86A0898FB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F34A75F-AC85-4581-94A1-0665BDEDE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9E31BC6-FED8-4C42-92C1-75C4C21057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333CE4C-9CBA-42E9-994C-2D28064E3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20D0-4AAF-4C86-9004-410C40EC9D72}" type="datetimeFigureOut">
              <a:rPr lang="uk-UA" smtClean="0"/>
              <a:t>12.12.2025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915E47D-8E86-47A7-A35F-78984BAF2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A2B2B04-90D3-491B-A09A-7D68AA841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8428-9A17-43FA-9683-E2D0F135D7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2226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2DCCB1-488D-40B8-AE08-33A58F9B2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EBD43C6-F8A8-4D29-9488-91E41C710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83F43B0-B189-4518-9A9F-48BCE60E24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B6EAA10-EA29-4D2C-B102-F163BB1C56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757FBCA-FD83-4258-8FDF-AC91E568AB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A3876CC-A654-40E3-AFA3-C9C72D255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20D0-4AAF-4C86-9004-410C40EC9D72}" type="datetimeFigureOut">
              <a:rPr lang="uk-UA" smtClean="0"/>
              <a:t>12.12.2025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09F01C8-4F12-47FD-AD49-4D21E0ADF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301D9B3-23D0-49FC-A17F-A37FBCD4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8428-9A17-43FA-9683-E2D0F135D7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70936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6B83C1-FA39-4FE1-BC77-D10CE737D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9E392EB-55A8-4FEF-9452-D00082283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20D0-4AAF-4C86-9004-410C40EC9D72}" type="datetimeFigureOut">
              <a:rPr lang="uk-UA" smtClean="0"/>
              <a:t>12.12.2025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808A8A3-79A6-4445-87E8-5634DC50F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2BB1B792-AA9F-4903-8CA5-C81046061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8428-9A17-43FA-9683-E2D0F135D7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0116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6B14BF-E8E7-462F-957C-05300D2F0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20D0-4AAF-4C86-9004-410C40EC9D72}" type="datetimeFigureOut">
              <a:rPr lang="uk-UA" smtClean="0"/>
              <a:t>12.12.2025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943F91D-85CE-4136-979F-775B4D4D9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FB43D69-4EFD-4C06-B92B-7B5A73516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8428-9A17-43FA-9683-E2D0F135D7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0345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57E97-C8AB-4BF9-968F-8AFFCAA34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BE07AD4-919D-4C65-93E8-EE4E84491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1110C5D-DDDA-4DC6-BED2-1B9AFAFF9A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C5DBFBC-52C5-4FD0-8008-76C656AB8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20D0-4AAF-4C86-9004-410C40EC9D72}" type="datetimeFigureOut">
              <a:rPr lang="uk-UA" smtClean="0"/>
              <a:t>12.12.2025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93D2493-6B07-4AFB-BA02-E3360E395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0153517-4479-4527-B42F-955010DE4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8428-9A17-43FA-9683-E2D0F135D7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1822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93D14-A81D-4B6E-992D-F17B6A1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CA738CBA-D9FA-4257-A125-AA382B9FF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4731C5D-31D8-48CB-9125-DDFFC8A137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676628F-1736-4D42-8AE7-A6D6B7DDA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20D0-4AAF-4C86-9004-410C40EC9D72}" type="datetimeFigureOut">
              <a:rPr lang="uk-UA" smtClean="0"/>
              <a:t>12.12.2025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5082574-68E4-4B1F-A5FC-2B9AD7AE1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B5DDE8C-4423-4A45-8B06-ED1E9A075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8428-9A17-43FA-9683-E2D0F135D7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1819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A42097E-E0F5-4614-9A8C-94A6DF254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B51CB68-4AD6-4D6A-8B6C-E7DD05E55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3BAD4FD-CFD3-427C-821B-F5DB52298A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720D0-4AAF-4C86-9004-410C40EC9D72}" type="datetimeFigureOut">
              <a:rPr lang="uk-UA" smtClean="0"/>
              <a:t>12.12.2025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D6FFA6C-8259-4FAD-87D6-23EF6B75C0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E2D53C-396E-4AED-A0B9-DE5A560C1F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78428-9A17-43FA-9683-E2D0F135D7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996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audio" Target="../media/media8.mp3"/><Relationship Id="rId18" Type="http://schemas.openxmlformats.org/officeDocument/2006/relationships/image" Target="../media/image2.png"/><Relationship Id="rId26" Type="http://schemas.openxmlformats.org/officeDocument/2006/relationships/image" Target="../media/image6.png"/><Relationship Id="rId39" Type="http://schemas.openxmlformats.org/officeDocument/2006/relationships/image" Target="../media/image13.png"/><Relationship Id="rId21" Type="http://schemas.microsoft.com/office/2007/relationships/hdphoto" Target="../media/hdphoto2.wdp"/><Relationship Id="rId34" Type="http://schemas.openxmlformats.org/officeDocument/2006/relationships/image" Target="../media/image10.png"/><Relationship Id="rId42" Type="http://schemas.openxmlformats.org/officeDocument/2006/relationships/image" Target="../media/image16.png"/><Relationship Id="rId47" Type="http://schemas.openxmlformats.org/officeDocument/2006/relationships/image" Target="../media/image21.png"/><Relationship Id="rId50" Type="http://schemas.openxmlformats.org/officeDocument/2006/relationships/image" Target="../media/image24.png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6" Type="http://schemas.openxmlformats.org/officeDocument/2006/relationships/slideLayout" Target="../slideLayouts/slideLayout7.xml"/><Relationship Id="rId29" Type="http://schemas.microsoft.com/office/2007/relationships/hdphoto" Target="../media/hdphoto6.wdp"/><Relationship Id="rId11" Type="http://schemas.microsoft.com/office/2007/relationships/media" Target="../media/media7.mp3"/><Relationship Id="rId24" Type="http://schemas.openxmlformats.org/officeDocument/2006/relationships/image" Target="../media/image5.png"/><Relationship Id="rId32" Type="http://schemas.openxmlformats.org/officeDocument/2006/relationships/image" Target="../media/image9.png"/><Relationship Id="rId37" Type="http://schemas.microsoft.com/office/2007/relationships/hdphoto" Target="../media/hdphoto10.wdp"/><Relationship Id="rId40" Type="http://schemas.openxmlformats.org/officeDocument/2006/relationships/image" Target="../media/image14.png"/><Relationship Id="rId45" Type="http://schemas.openxmlformats.org/officeDocument/2006/relationships/image" Target="../media/image19.png"/><Relationship Id="rId5" Type="http://schemas.openxmlformats.org/officeDocument/2006/relationships/audio" Target="NULL" TargetMode="External"/><Relationship Id="rId15" Type="http://schemas.openxmlformats.org/officeDocument/2006/relationships/audio" Target="../media/media9.mp3"/><Relationship Id="rId23" Type="http://schemas.microsoft.com/office/2007/relationships/hdphoto" Target="../media/hdphoto3.wdp"/><Relationship Id="rId28" Type="http://schemas.openxmlformats.org/officeDocument/2006/relationships/image" Target="../media/image7.png"/><Relationship Id="rId36" Type="http://schemas.openxmlformats.org/officeDocument/2006/relationships/image" Target="../media/image11.png"/><Relationship Id="rId49" Type="http://schemas.openxmlformats.org/officeDocument/2006/relationships/image" Target="../media/image23.png"/><Relationship Id="rId10" Type="http://schemas.microsoft.com/office/2007/relationships/media" Target="../media/media6.mp3"/><Relationship Id="rId19" Type="http://schemas.microsoft.com/office/2007/relationships/hdphoto" Target="../media/hdphoto1.wdp"/><Relationship Id="rId31" Type="http://schemas.microsoft.com/office/2007/relationships/hdphoto" Target="../media/hdphoto7.wdp"/><Relationship Id="rId44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microsoft.com/office/2007/relationships/media" Target="../media/media9.mp3"/><Relationship Id="rId22" Type="http://schemas.openxmlformats.org/officeDocument/2006/relationships/image" Target="../media/image4.png"/><Relationship Id="rId27" Type="http://schemas.microsoft.com/office/2007/relationships/hdphoto" Target="../media/hdphoto5.wdp"/><Relationship Id="rId30" Type="http://schemas.openxmlformats.org/officeDocument/2006/relationships/image" Target="../media/image8.png"/><Relationship Id="rId35" Type="http://schemas.microsoft.com/office/2007/relationships/hdphoto" Target="../media/hdphoto9.wdp"/><Relationship Id="rId43" Type="http://schemas.openxmlformats.org/officeDocument/2006/relationships/image" Target="../media/image17.png"/><Relationship Id="rId48" Type="http://schemas.openxmlformats.org/officeDocument/2006/relationships/image" Target="../media/image22.png"/><Relationship Id="rId8" Type="http://schemas.openxmlformats.org/officeDocument/2006/relationships/audio" Target="../media/media4.mp3"/><Relationship Id="rId3" Type="http://schemas.microsoft.com/office/2007/relationships/media" Target="../media/media2.mp3"/><Relationship Id="rId12" Type="http://schemas.microsoft.com/office/2007/relationships/media" Target="../media/media8.mp3"/><Relationship Id="rId17" Type="http://schemas.openxmlformats.org/officeDocument/2006/relationships/image" Target="../media/image1.png"/><Relationship Id="rId25" Type="http://schemas.microsoft.com/office/2007/relationships/hdphoto" Target="../media/hdphoto4.wdp"/><Relationship Id="rId33" Type="http://schemas.microsoft.com/office/2007/relationships/hdphoto" Target="../media/hdphoto8.wdp"/><Relationship Id="rId38" Type="http://schemas.openxmlformats.org/officeDocument/2006/relationships/image" Target="../media/image12.png"/><Relationship Id="rId46" Type="http://schemas.openxmlformats.org/officeDocument/2006/relationships/image" Target="../media/image20.png"/><Relationship Id="rId20" Type="http://schemas.openxmlformats.org/officeDocument/2006/relationships/image" Target="../media/image3.png"/><Relationship Id="rId41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microsoft.com/office/2007/relationships/media" Target="../media/media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3F456B-946C-4334-8C29-03682BCB17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D6D99F1E-9EDD-4169-9F54-6F8B4CE4C09D}"/>
              </a:ext>
            </a:extLst>
          </p:cNvPr>
          <p:cNvGrpSpPr/>
          <p:nvPr/>
        </p:nvGrpSpPr>
        <p:grpSpPr>
          <a:xfrm>
            <a:off x="611998" y="4609655"/>
            <a:ext cx="2170903" cy="2167559"/>
            <a:chOff x="681925" y="113175"/>
            <a:chExt cx="2170903" cy="2167559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8C395D5B-C424-4650-903C-B65C6F7D20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backgroundMark x1="50284" y1="13710" x2="50284" y2="13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0" t="10000" r="14661" b="12262"/>
            <a:stretch/>
          </p:blipFill>
          <p:spPr>
            <a:xfrm>
              <a:off x="681925" y="113175"/>
              <a:ext cx="2170903" cy="2167559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BC456AD8-9B0D-4EB2-8EB8-83DF404F6B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6938" b="83062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4" t="31150" r="28909" b="14057"/>
            <a:stretch/>
          </p:blipFill>
          <p:spPr>
            <a:xfrm>
              <a:off x="1341548" y="535856"/>
              <a:ext cx="1102500" cy="1525561"/>
            </a:xfrm>
            <a:prstGeom prst="rect">
              <a:avLst/>
            </a:prstGeom>
          </p:spPr>
        </p:pic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509FB708-8ADD-477A-B68B-B036D773AC72}"/>
              </a:ext>
            </a:extLst>
          </p:cNvPr>
          <p:cNvGrpSpPr/>
          <p:nvPr/>
        </p:nvGrpSpPr>
        <p:grpSpPr>
          <a:xfrm>
            <a:off x="3495292" y="4632693"/>
            <a:ext cx="2170903" cy="2167559"/>
            <a:chOff x="681925" y="113175"/>
            <a:chExt cx="2170903" cy="2167559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EBB8175-943E-4E9C-9DF3-B60AAFC845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backgroundMark x1="50284" y1="13710" x2="50284" y2="13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0" t="10000" r="14661" b="12262"/>
            <a:stretch/>
          </p:blipFill>
          <p:spPr>
            <a:xfrm>
              <a:off x="681925" y="113175"/>
              <a:ext cx="2170903" cy="2167559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247F11FB-6B27-4258-82CA-42D08C3C43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6938" b="83062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3" t="19775" r="23878" b="27227"/>
            <a:stretch/>
          </p:blipFill>
          <p:spPr>
            <a:xfrm>
              <a:off x="1018754" y="615908"/>
              <a:ext cx="1336793" cy="1332490"/>
            </a:xfrm>
            <a:prstGeom prst="rect">
              <a:avLst/>
            </a:prstGeom>
          </p:spPr>
        </p:pic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78EEAEB7-8565-4C70-9660-8E6DECE313C4}"/>
              </a:ext>
            </a:extLst>
          </p:cNvPr>
          <p:cNvGrpSpPr/>
          <p:nvPr/>
        </p:nvGrpSpPr>
        <p:grpSpPr>
          <a:xfrm>
            <a:off x="6166480" y="145838"/>
            <a:ext cx="2170903" cy="2167559"/>
            <a:chOff x="681925" y="113175"/>
            <a:chExt cx="2170903" cy="2167559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6857B7C4-CE53-4B5F-9EF1-96EE3FFCA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backgroundMark x1="50284" y1="13710" x2="50284" y2="13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0" t="10000" r="14661" b="12262"/>
            <a:stretch/>
          </p:blipFill>
          <p:spPr>
            <a:xfrm>
              <a:off x="681925" y="113175"/>
              <a:ext cx="2170903" cy="2167559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6F57F120-52F2-4E0C-BDC2-1783801A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6938" b="83062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72" b="8672"/>
            <a:stretch/>
          </p:blipFill>
          <p:spPr>
            <a:xfrm>
              <a:off x="940757" y="564442"/>
              <a:ext cx="1774632" cy="1466843"/>
            </a:xfrm>
            <a:prstGeom prst="rect">
              <a:avLst/>
            </a:prstGeom>
          </p:spPr>
        </p:pic>
      </p:grpSp>
      <p:grpSp>
        <p:nvGrpSpPr>
          <p:cNvPr id="52" name="Групувати 51">
            <a:extLst>
              <a:ext uri="{FF2B5EF4-FFF2-40B4-BE49-F238E27FC236}">
                <a16:creationId xmlns:a16="http://schemas.microsoft.com/office/drawing/2014/main" id="{A85EB35E-FAE3-4891-B788-D9AAF4F5A24F}"/>
              </a:ext>
            </a:extLst>
          </p:cNvPr>
          <p:cNvGrpSpPr/>
          <p:nvPr/>
        </p:nvGrpSpPr>
        <p:grpSpPr>
          <a:xfrm>
            <a:off x="766080" y="2234620"/>
            <a:ext cx="2170903" cy="2167559"/>
            <a:chOff x="681925" y="113175"/>
            <a:chExt cx="2170903" cy="2167559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114D0349-44AD-4CDD-B3A2-F5DD2F3A6A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backgroundMark x1="50284" y1="13710" x2="50284" y2="13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0" t="10000" r="14661" b="12262"/>
            <a:stretch/>
          </p:blipFill>
          <p:spPr>
            <a:xfrm>
              <a:off x="681925" y="113175"/>
              <a:ext cx="2170903" cy="2167559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69A02C42-654D-4BD8-9AE5-758FD8FA31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6938" b="83062" l="10000" r="90000">
                          <a14:foregroundMark x1="56543" y1="18506" x2="57422" y2="22168"/>
                          <a14:foregroundMark x1="50098" y1="25879" x2="50098" y2="295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54" t="8672" r="30572" b="32732"/>
            <a:stretch/>
          </p:blipFill>
          <p:spPr>
            <a:xfrm>
              <a:off x="1209846" y="580096"/>
              <a:ext cx="1037356" cy="1567642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09CD6684-F327-4657-9DBA-B4389CA65452}"/>
              </a:ext>
            </a:extLst>
          </p:cNvPr>
          <p:cNvGrpSpPr/>
          <p:nvPr/>
        </p:nvGrpSpPr>
        <p:grpSpPr>
          <a:xfrm>
            <a:off x="3457050" y="2299411"/>
            <a:ext cx="2170903" cy="2167559"/>
            <a:chOff x="681925" y="113175"/>
            <a:chExt cx="2170903" cy="2167559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DCF594CF-707C-47DA-9B45-0B7680D7A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backgroundMark x1="50284" y1="13710" x2="50284" y2="13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0" t="10000" r="14661" b="12262"/>
            <a:stretch/>
          </p:blipFill>
          <p:spPr>
            <a:xfrm>
              <a:off x="681925" y="113175"/>
              <a:ext cx="2170903" cy="2167559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5BC78CEF-EC12-4786-A8B2-C7218F297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16938" b="83062" l="10000" r="90000">
                          <a14:foregroundMark x1="84180" y1="38379" x2="84180" y2="32813"/>
                          <a14:foregroundMark x1="63477" y1="35645" x2="62598" y2="31055"/>
                          <a14:foregroundMark x1="36328" y1="71973" x2="35840" y2="68750"/>
                          <a14:foregroundMark x1="17480" y1="65039" x2="16504" y2="6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72" b="8672"/>
            <a:stretch/>
          </p:blipFill>
          <p:spPr>
            <a:xfrm>
              <a:off x="940266" y="571684"/>
              <a:ext cx="1774632" cy="1466843"/>
            </a:xfrm>
            <a:prstGeom prst="rect">
              <a:avLst/>
            </a:prstGeom>
          </p:spPr>
        </p:pic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7F86213D-8CC8-4297-910F-37549B5D0F9C}"/>
              </a:ext>
            </a:extLst>
          </p:cNvPr>
          <p:cNvGrpSpPr/>
          <p:nvPr/>
        </p:nvGrpSpPr>
        <p:grpSpPr>
          <a:xfrm>
            <a:off x="6177863" y="2311360"/>
            <a:ext cx="2442233" cy="2167559"/>
            <a:chOff x="681925" y="113175"/>
            <a:chExt cx="2442233" cy="2167559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1DF68392-7F14-435B-AAF4-D26F027C8F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backgroundMark x1="50284" y1="13710" x2="50284" y2="13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0" t="10000" r="14661" b="12262"/>
            <a:stretch/>
          </p:blipFill>
          <p:spPr>
            <a:xfrm>
              <a:off x="681925" y="113175"/>
              <a:ext cx="2170903" cy="2167559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BAF6D232-D66A-4473-B90E-7CDD03ADFE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16895" b="86230" l="9961" r="89941">
                          <a14:foregroundMark x1="80127" y1="84375" x2="80127" y2="84375"/>
                          <a14:foregroundMark x1="32275" y1="86230" x2="32275" y2="862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21" t="40956" b="8672"/>
            <a:stretch/>
          </p:blipFill>
          <p:spPr>
            <a:xfrm>
              <a:off x="741776" y="354543"/>
              <a:ext cx="2382382" cy="1528969"/>
            </a:xfrm>
            <a:prstGeom prst="rect">
              <a:avLst/>
            </a:prstGeom>
          </p:spPr>
        </p:pic>
      </p:grpSp>
      <p:grpSp>
        <p:nvGrpSpPr>
          <p:cNvPr id="61" name="Групувати 60">
            <a:extLst>
              <a:ext uri="{FF2B5EF4-FFF2-40B4-BE49-F238E27FC236}">
                <a16:creationId xmlns:a16="http://schemas.microsoft.com/office/drawing/2014/main" id="{CE4F1EC9-A4D8-49B0-9D84-4567D7805FD7}"/>
              </a:ext>
            </a:extLst>
          </p:cNvPr>
          <p:cNvGrpSpPr/>
          <p:nvPr/>
        </p:nvGrpSpPr>
        <p:grpSpPr>
          <a:xfrm>
            <a:off x="698104" y="60673"/>
            <a:ext cx="2170903" cy="2167559"/>
            <a:chOff x="681925" y="113175"/>
            <a:chExt cx="2170903" cy="2167559"/>
          </a:xfrm>
        </p:grpSpPr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60C6E877-65F7-4A10-AE92-6420DB0A34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backgroundMark x1="50284" y1="13710" x2="50284" y2="13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0" t="10000" r="14661" b="12262"/>
            <a:stretch/>
          </p:blipFill>
          <p:spPr>
            <a:xfrm>
              <a:off x="681925" y="113175"/>
              <a:ext cx="2170903" cy="2167559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BC9E347B-1CB4-43E4-A1E3-6F0984EA8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6938" b="83062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72" b="8672"/>
            <a:stretch/>
          </p:blipFill>
          <p:spPr>
            <a:xfrm>
              <a:off x="900137" y="427179"/>
              <a:ext cx="1861217" cy="1538411"/>
            </a:xfrm>
            <a:prstGeom prst="rect">
              <a:avLst/>
            </a:prstGeom>
          </p:spPr>
        </p:pic>
      </p:grp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FD20DAF6-6BC9-4B4B-907F-858A775654A4}"/>
              </a:ext>
            </a:extLst>
          </p:cNvPr>
          <p:cNvGrpSpPr/>
          <p:nvPr/>
        </p:nvGrpSpPr>
        <p:grpSpPr>
          <a:xfrm>
            <a:off x="3458300" y="119042"/>
            <a:ext cx="2170903" cy="2167559"/>
            <a:chOff x="681925" y="113175"/>
            <a:chExt cx="2170903" cy="2167559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22D159E4-734C-4A59-984B-61422AE865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backgroundMark x1="50284" y1="13710" x2="50284" y2="13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0" t="10000" r="14661" b="12262"/>
            <a:stretch/>
          </p:blipFill>
          <p:spPr>
            <a:xfrm>
              <a:off x="681925" y="113175"/>
              <a:ext cx="2170903" cy="2167559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BA3E6D56-74E8-4179-908C-C62175FBF3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16895" b="83301" l="9961" r="89941">
                          <a14:foregroundMark x1="54102" y1="19434" x2="50391" y2="17090"/>
                          <a14:foregroundMark x1="48535" y1="83301" x2="48535" y2="833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8" t="8672" r="24791" b="8672"/>
            <a:stretch/>
          </p:blipFill>
          <p:spPr>
            <a:xfrm rot="3218480">
              <a:off x="1388807" y="580095"/>
              <a:ext cx="960996" cy="1466843"/>
            </a:xfrm>
            <a:prstGeom prst="rect">
              <a:avLst/>
            </a:prstGeom>
          </p:spPr>
        </p:pic>
      </p:grpSp>
      <p:grpSp>
        <p:nvGrpSpPr>
          <p:cNvPr id="67" name="Групувати 66">
            <a:extLst>
              <a:ext uri="{FF2B5EF4-FFF2-40B4-BE49-F238E27FC236}">
                <a16:creationId xmlns:a16="http://schemas.microsoft.com/office/drawing/2014/main" id="{F0A8FD3A-8F3D-4C6F-B498-FA191AC42C86}"/>
              </a:ext>
            </a:extLst>
          </p:cNvPr>
          <p:cNvGrpSpPr/>
          <p:nvPr/>
        </p:nvGrpSpPr>
        <p:grpSpPr>
          <a:xfrm>
            <a:off x="6215828" y="4650413"/>
            <a:ext cx="2170903" cy="2167559"/>
            <a:chOff x="681925" y="113175"/>
            <a:chExt cx="2170903" cy="2167559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80E55B56-579E-4C36-91E9-D8032D745B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backgroundMark x1="50284" y1="13710" x2="50284" y2="13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0" t="10000" r="14661" b="12262"/>
            <a:stretch/>
          </p:blipFill>
          <p:spPr>
            <a:xfrm>
              <a:off x="681925" y="113175"/>
              <a:ext cx="2170903" cy="2167559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3D323772-5694-4181-9562-AE81072F7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backgroundRemoval t="10000" b="90000" l="10000" r="90000">
                          <a14:foregroundMark x1="59961" y1="60938" x2="59961" y2="60938"/>
                          <a14:backgroundMark x1="61426" y1="62109" x2="61426" y2="62109"/>
                          <a14:backgroundMark x1="62402" y1="59961" x2="62402" y2="59961"/>
                          <a14:backgroundMark x1="64941" y1="61426" x2="64941" y2="61426"/>
                          <a14:backgroundMark x1="65918" y1="66504" x2="65918" y2="66504"/>
                          <a14:backgroundMark x1="64648" y1="64648" x2="64648" y2="64648"/>
                          <a14:backgroundMark x1="68457" y1="61035" x2="68457" y2="61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39" t="29847" r="24603" b="28529"/>
            <a:stretch/>
          </p:blipFill>
          <p:spPr>
            <a:xfrm>
              <a:off x="1015107" y="580095"/>
              <a:ext cx="1774632" cy="1466843"/>
            </a:xfrm>
            <a:prstGeom prst="rect">
              <a:avLst/>
            </a:prstGeom>
          </p:spPr>
        </p:pic>
      </p:grp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6AC05F1-EC76-4F2D-A3C6-E6281374CC68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177" y="4129386"/>
            <a:ext cx="2514940" cy="2514940"/>
          </a:xfrm>
          <a:prstGeom prst="rect">
            <a:avLst/>
          </a:prstGeom>
        </p:spPr>
      </p:pic>
      <p:pic>
        <p:nvPicPr>
          <p:cNvPr id="72" name="melodic-sound-_by_-hazrd96-z_uk-rezkih-tormozo_-a_tomobilya-1">
            <a:hlinkClick r:id="" action="ppaction://media"/>
            <a:extLst>
              <a:ext uri="{FF2B5EF4-FFF2-40B4-BE49-F238E27FC236}">
                <a16:creationId xmlns:a16="http://schemas.microsoft.com/office/drawing/2014/main" id="{51F7BE91-5FBA-4AD3-A287-5E7D4F687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801765" y="1433312"/>
            <a:ext cx="409549" cy="409549"/>
          </a:xfrm>
          <a:prstGeom prst="rect">
            <a:avLst/>
          </a:prstGeom>
        </p:spPr>
      </p:pic>
      <p:pic>
        <p:nvPicPr>
          <p:cNvPr id="73" name="zvuk-kljuchej-otkryvajuschih-dver">
            <a:hlinkClick r:id="" action="ppaction://media"/>
            <a:extLst>
              <a:ext uri="{FF2B5EF4-FFF2-40B4-BE49-F238E27FC236}">
                <a16:creationId xmlns:a16="http://schemas.microsoft.com/office/drawing/2014/main" id="{2D59F853-995A-480B-9127-6E5778830B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808716" y="1817258"/>
            <a:ext cx="429021" cy="429021"/>
          </a:xfrm>
          <a:prstGeom prst="rect">
            <a:avLst/>
          </a:prstGeom>
        </p:spPr>
      </p:pic>
      <p:grpSp>
        <p:nvGrpSpPr>
          <p:cNvPr id="12" name="Группа 21">
            <a:extLst>
              <a:ext uri="{FF2B5EF4-FFF2-40B4-BE49-F238E27FC236}">
                <a16:creationId xmlns:a16="http://schemas.microsoft.com/office/drawing/2014/main" id="{D1167140-944E-4535-A2D9-4BC003B55A1B}"/>
              </a:ext>
            </a:extLst>
          </p:cNvPr>
          <p:cNvGrpSpPr/>
          <p:nvPr/>
        </p:nvGrpSpPr>
        <p:grpSpPr>
          <a:xfrm>
            <a:off x="173253" y="-147854"/>
            <a:ext cx="2937576" cy="2717149"/>
            <a:chOff x="6032500" y="-101598"/>
            <a:chExt cx="3129280" cy="2738754"/>
          </a:xfrm>
        </p:grpSpPr>
        <p:pic>
          <p:nvPicPr>
            <p:cNvPr id="14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5AB08325-B86D-46C7-BCC5-6C0AA37012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00" y="-101598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318E75BA-B9B9-4781-B770-F530EA3901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70441">
              <a:off x="6503204" y="346305"/>
              <a:ext cx="1757742" cy="16631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21">
            <a:extLst>
              <a:ext uri="{FF2B5EF4-FFF2-40B4-BE49-F238E27FC236}">
                <a16:creationId xmlns:a16="http://schemas.microsoft.com/office/drawing/2014/main" id="{1FC779C1-FAFA-4345-B0C6-863D114DE7D5}"/>
              </a:ext>
            </a:extLst>
          </p:cNvPr>
          <p:cNvGrpSpPr/>
          <p:nvPr/>
        </p:nvGrpSpPr>
        <p:grpSpPr>
          <a:xfrm>
            <a:off x="2985502" y="-130797"/>
            <a:ext cx="2937576" cy="2717149"/>
            <a:chOff x="6032500" y="-101598"/>
            <a:chExt cx="3129280" cy="2738754"/>
          </a:xfrm>
        </p:grpSpPr>
        <p:pic>
          <p:nvPicPr>
            <p:cNvPr id="17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FCD43F1E-BD23-4F45-87FF-9CC1526580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00" y="-101598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1CDAEAE3-8EAC-4E74-B350-135CD6E77A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70441">
              <a:off x="6584951" y="315439"/>
              <a:ext cx="1757742" cy="16631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41760A68-F8A8-4F0E-8DBD-637470F7DBB3}"/>
              </a:ext>
            </a:extLst>
          </p:cNvPr>
          <p:cNvPicPr>
            <a:picLocks noChangeAspect="1"/>
          </p:cNvPicPr>
          <p:nvPr/>
        </p:nvPicPr>
        <p:blipFill>
          <a:blip r:embed="rId4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95" y="-218274"/>
            <a:ext cx="2467946" cy="2467946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DEF205F8-FECD-4ED3-9A97-B6F4D6BF3010}"/>
              </a:ext>
            </a:extLst>
          </p:cNvPr>
          <p:cNvPicPr>
            <a:picLocks noChangeAspect="1"/>
          </p:cNvPicPr>
          <p:nvPr/>
        </p:nvPicPr>
        <p:blipFill>
          <a:blip r:embed="rId4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664" y="-304981"/>
            <a:ext cx="2687586" cy="2687586"/>
          </a:xfrm>
          <a:prstGeom prst="rect">
            <a:avLst/>
          </a:prstGeom>
        </p:spPr>
      </p:pic>
      <p:grpSp>
        <p:nvGrpSpPr>
          <p:cNvPr id="19" name="Группа 21">
            <a:extLst>
              <a:ext uri="{FF2B5EF4-FFF2-40B4-BE49-F238E27FC236}">
                <a16:creationId xmlns:a16="http://schemas.microsoft.com/office/drawing/2014/main" id="{E9DA4671-05D1-41D3-A95A-E1F7754AF19B}"/>
              </a:ext>
            </a:extLst>
          </p:cNvPr>
          <p:cNvGrpSpPr/>
          <p:nvPr/>
        </p:nvGrpSpPr>
        <p:grpSpPr>
          <a:xfrm>
            <a:off x="5692601" y="-103815"/>
            <a:ext cx="2937576" cy="2717149"/>
            <a:chOff x="6032500" y="-101598"/>
            <a:chExt cx="3129280" cy="2738754"/>
          </a:xfrm>
        </p:grpSpPr>
        <p:pic>
          <p:nvPicPr>
            <p:cNvPr id="20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E3DCDA25-4255-49E1-9E5C-78E8B85D07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00" y="-101598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2892D7B8-40C9-4A1D-804F-5854B69111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70441">
              <a:off x="6584951" y="315439"/>
              <a:ext cx="1757742" cy="16631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C71F99F8-D7FD-4F69-924B-E22D5F229C4A}"/>
              </a:ext>
            </a:extLst>
          </p:cNvPr>
          <p:cNvPicPr>
            <a:picLocks noChangeAspect="1"/>
          </p:cNvPicPr>
          <p:nvPr/>
        </p:nvPicPr>
        <p:blipFill>
          <a:blip r:embed="rId4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540" y="-51110"/>
            <a:ext cx="2337711" cy="2337711"/>
          </a:xfrm>
          <a:prstGeom prst="rect">
            <a:avLst/>
          </a:prstGeom>
        </p:spPr>
      </p:pic>
      <p:pic>
        <p:nvPicPr>
          <p:cNvPr id="82" name="zvuk-stiralnoy-mashiny-1">
            <a:hlinkClick r:id="" action="ppaction://media"/>
            <a:extLst>
              <a:ext uri="{FF2B5EF4-FFF2-40B4-BE49-F238E27FC236}">
                <a16:creationId xmlns:a16="http://schemas.microsoft.com/office/drawing/2014/main" id="{32BCE888-6991-4480-AFC3-D9CEFCD2E9D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41486.375"/>
                </p14:media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791456" y="2246675"/>
            <a:ext cx="445454" cy="445454"/>
          </a:xfrm>
          <a:prstGeom prst="rect">
            <a:avLst/>
          </a:prstGeom>
        </p:spPr>
      </p:pic>
      <p:grpSp>
        <p:nvGrpSpPr>
          <p:cNvPr id="25" name="Группа 21">
            <a:extLst>
              <a:ext uri="{FF2B5EF4-FFF2-40B4-BE49-F238E27FC236}">
                <a16:creationId xmlns:a16="http://schemas.microsoft.com/office/drawing/2014/main" id="{2BCFEE69-9A28-4C6D-8BD6-0BC8C1BCA4C6}"/>
              </a:ext>
            </a:extLst>
          </p:cNvPr>
          <p:cNvGrpSpPr/>
          <p:nvPr/>
        </p:nvGrpSpPr>
        <p:grpSpPr>
          <a:xfrm>
            <a:off x="199417" y="4380938"/>
            <a:ext cx="2937576" cy="2717149"/>
            <a:chOff x="6032500" y="-101598"/>
            <a:chExt cx="3129280" cy="2738754"/>
          </a:xfrm>
        </p:grpSpPr>
        <p:pic>
          <p:nvPicPr>
            <p:cNvPr id="26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76D2FB66-76AD-4984-A3E1-7E32335686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00" y="-101598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6F3B2347-7644-4BD9-A5FC-76AB99B3A8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70441">
              <a:off x="6584951" y="315439"/>
              <a:ext cx="1757742" cy="16631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FEE07040-DA13-48C5-904F-AC150206C12D}"/>
              </a:ext>
            </a:extLst>
          </p:cNvPr>
          <p:cNvPicPr>
            <a:picLocks noChangeAspect="1"/>
          </p:cNvPicPr>
          <p:nvPr/>
        </p:nvPicPr>
        <p:blipFill>
          <a:blip r:embed="rId4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30" y="4387343"/>
            <a:ext cx="2350962" cy="2350962"/>
          </a:xfrm>
          <a:prstGeom prst="rect">
            <a:avLst/>
          </a:prstGeom>
        </p:spPr>
      </p:pic>
      <p:pic>
        <p:nvPicPr>
          <p:cNvPr id="85" name="763e168d5383bc7">
            <a:hlinkClick r:id="" action="ppaction://media"/>
            <a:extLst>
              <a:ext uri="{FF2B5EF4-FFF2-40B4-BE49-F238E27FC236}">
                <a16:creationId xmlns:a16="http://schemas.microsoft.com/office/drawing/2014/main" id="{ECEBDCA3-356C-49D3-A70F-2BB77344492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786357" y="2701110"/>
            <a:ext cx="445454" cy="445454"/>
          </a:xfrm>
          <a:prstGeom prst="rect">
            <a:avLst/>
          </a:prstGeom>
        </p:spPr>
      </p:pic>
      <p:pic>
        <p:nvPicPr>
          <p:cNvPr id="86" name="beg-v-kablukah (1)">
            <a:hlinkClick r:id="" action="ppaction://media"/>
            <a:extLst>
              <a:ext uri="{FF2B5EF4-FFF2-40B4-BE49-F238E27FC236}">
                <a16:creationId xmlns:a16="http://schemas.microsoft.com/office/drawing/2014/main" id="{B5A527EE-20AC-479A-8044-744EB676DD2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9">
                  <p14:trim end="32056.0625"/>
                </p14:media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777300" y="3224075"/>
            <a:ext cx="445454" cy="445454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990041B7-EFD2-4BEC-B9BC-C0D325FC68D3}"/>
              </a:ext>
            </a:extLst>
          </p:cNvPr>
          <p:cNvPicPr>
            <a:picLocks noChangeAspect="1"/>
          </p:cNvPicPr>
          <p:nvPr/>
        </p:nvPicPr>
        <p:blipFill>
          <a:blip r:embed="rId4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306" y="2127444"/>
            <a:ext cx="2271298" cy="2271298"/>
          </a:xfrm>
          <a:prstGeom prst="rect">
            <a:avLst/>
          </a:prstGeom>
        </p:spPr>
      </p:pic>
      <p:grpSp>
        <p:nvGrpSpPr>
          <p:cNvPr id="31" name="Группа 21">
            <a:extLst>
              <a:ext uri="{FF2B5EF4-FFF2-40B4-BE49-F238E27FC236}">
                <a16:creationId xmlns:a16="http://schemas.microsoft.com/office/drawing/2014/main" id="{51397656-99B4-4887-9B32-380E2DE5E3AA}"/>
              </a:ext>
            </a:extLst>
          </p:cNvPr>
          <p:cNvGrpSpPr/>
          <p:nvPr/>
        </p:nvGrpSpPr>
        <p:grpSpPr>
          <a:xfrm>
            <a:off x="5738338" y="2100708"/>
            <a:ext cx="2937576" cy="2717149"/>
            <a:chOff x="6032500" y="-101598"/>
            <a:chExt cx="3129280" cy="2738754"/>
          </a:xfrm>
        </p:grpSpPr>
        <p:pic>
          <p:nvPicPr>
            <p:cNvPr id="32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0D996085-7FD5-4624-B592-B219B1B695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00" y="-101598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E86965B5-0369-4D67-93AB-1112F5580F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70441">
              <a:off x="6584951" y="315439"/>
              <a:ext cx="1757742" cy="16631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EFD8CA2B-CBAE-40BB-96DE-7396D984A05E}"/>
              </a:ext>
            </a:extLst>
          </p:cNvPr>
          <p:cNvPicPr>
            <a:picLocks noChangeAspect="1"/>
          </p:cNvPicPr>
          <p:nvPr/>
        </p:nvPicPr>
        <p:blipFill>
          <a:blip r:embed="rId4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432" y="2009975"/>
            <a:ext cx="2553368" cy="2553368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4B850703-DC9E-4CB8-873C-EF85CD8B1E0F}"/>
              </a:ext>
            </a:extLst>
          </p:cNvPr>
          <p:cNvGrpSpPr/>
          <p:nvPr/>
        </p:nvGrpSpPr>
        <p:grpSpPr>
          <a:xfrm>
            <a:off x="267509" y="2003293"/>
            <a:ext cx="2937576" cy="2717149"/>
            <a:chOff x="6032500" y="-101598"/>
            <a:chExt cx="3129280" cy="2738754"/>
          </a:xfrm>
        </p:grpSpPr>
        <p:pic>
          <p:nvPicPr>
            <p:cNvPr id="23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BA114EDA-2BBE-485E-8ED3-C34577579B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00" y="-101598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65FF6792-B475-4056-B0F4-864217C991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70441">
              <a:off x="6584951" y="315439"/>
              <a:ext cx="1757742" cy="16631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41EA6EA8-35BE-4DF6-881B-124F3D2AFAF2}"/>
              </a:ext>
            </a:extLst>
          </p:cNvPr>
          <p:cNvPicPr>
            <a:picLocks noChangeAspect="1"/>
          </p:cNvPicPr>
          <p:nvPr/>
        </p:nvPicPr>
        <p:blipFill>
          <a:blip r:embed="rId4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03" y="2091013"/>
            <a:ext cx="2215545" cy="2215545"/>
          </a:xfrm>
          <a:prstGeom prst="rect">
            <a:avLst/>
          </a:prstGeom>
        </p:spPr>
      </p:pic>
      <p:grpSp>
        <p:nvGrpSpPr>
          <p:cNvPr id="28" name="Группа 21">
            <a:extLst>
              <a:ext uri="{FF2B5EF4-FFF2-40B4-BE49-F238E27FC236}">
                <a16:creationId xmlns:a16="http://schemas.microsoft.com/office/drawing/2014/main" id="{594F1796-1041-4B56-A44C-A0CCCCC212C9}"/>
              </a:ext>
            </a:extLst>
          </p:cNvPr>
          <p:cNvGrpSpPr/>
          <p:nvPr/>
        </p:nvGrpSpPr>
        <p:grpSpPr>
          <a:xfrm>
            <a:off x="2981482" y="2059748"/>
            <a:ext cx="2937576" cy="2717149"/>
            <a:chOff x="6032500" y="-101598"/>
            <a:chExt cx="3129280" cy="2738754"/>
          </a:xfrm>
        </p:grpSpPr>
        <p:pic>
          <p:nvPicPr>
            <p:cNvPr id="29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31B2ADEB-2871-4CFE-8797-51BAAC8D45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00" y="-101598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978905D5-A0CC-4238-A8AB-D91ED9656E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70441">
              <a:off x="6584951" y="315439"/>
              <a:ext cx="1757742" cy="16631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Группа 21">
            <a:extLst>
              <a:ext uri="{FF2B5EF4-FFF2-40B4-BE49-F238E27FC236}">
                <a16:creationId xmlns:a16="http://schemas.microsoft.com/office/drawing/2014/main" id="{4729845B-0EE1-4DE9-954B-29A6BD0EF045}"/>
              </a:ext>
            </a:extLst>
          </p:cNvPr>
          <p:cNvGrpSpPr/>
          <p:nvPr/>
        </p:nvGrpSpPr>
        <p:grpSpPr>
          <a:xfrm>
            <a:off x="3026450" y="4403260"/>
            <a:ext cx="2937576" cy="2717149"/>
            <a:chOff x="6032500" y="-101598"/>
            <a:chExt cx="3129280" cy="2738754"/>
          </a:xfrm>
        </p:grpSpPr>
        <p:pic>
          <p:nvPicPr>
            <p:cNvPr id="35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64CA9BD4-60B5-4803-B472-47F4622216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00" y="-101598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385F771E-9528-4D68-9B6D-C0E915C08A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9" t="5133" r="9684" b="10898"/>
            <a:stretch/>
          </p:blipFill>
          <p:spPr bwMode="auto">
            <a:xfrm rot="270441">
              <a:off x="6489118" y="294869"/>
              <a:ext cx="1812302" cy="17269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9A62B847-125B-4DAD-823D-36BA4E3524D9}"/>
              </a:ext>
            </a:extLst>
          </p:cNvPr>
          <p:cNvPicPr>
            <a:picLocks noChangeAspect="1"/>
          </p:cNvPicPr>
          <p:nvPr/>
        </p:nvPicPr>
        <p:blipFill>
          <a:blip r:embed="rId4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109" y="4323087"/>
            <a:ext cx="2617773" cy="2617773"/>
          </a:xfrm>
          <a:prstGeom prst="rect">
            <a:avLst/>
          </a:prstGeom>
        </p:spPr>
      </p:pic>
      <p:grpSp>
        <p:nvGrpSpPr>
          <p:cNvPr id="37" name="Группа 21">
            <a:extLst>
              <a:ext uri="{FF2B5EF4-FFF2-40B4-BE49-F238E27FC236}">
                <a16:creationId xmlns:a16="http://schemas.microsoft.com/office/drawing/2014/main" id="{95516BB7-A47E-49AD-912E-B88B79855DC1}"/>
              </a:ext>
            </a:extLst>
          </p:cNvPr>
          <p:cNvGrpSpPr/>
          <p:nvPr/>
        </p:nvGrpSpPr>
        <p:grpSpPr>
          <a:xfrm>
            <a:off x="5740837" y="4379347"/>
            <a:ext cx="2937576" cy="2717149"/>
            <a:chOff x="6032500" y="-101598"/>
            <a:chExt cx="3129280" cy="2738754"/>
          </a:xfrm>
        </p:grpSpPr>
        <p:pic>
          <p:nvPicPr>
            <p:cNvPr id="38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114EC273-EB1D-4188-9304-4469182CD2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00" y="-101598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C121AEC0-4DB8-49FA-9EFB-C52C5DBBEB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4" t="4418" r="5491" b="10125"/>
            <a:stretch/>
          </p:blipFill>
          <p:spPr bwMode="auto">
            <a:xfrm rot="270441">
              <a:off x="6416391" y="209060"/>
              <a:ext cx="2052764" cy="18548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7B7330C8-A940-48F3-ABE1-810174CD748D}"/>
              </a:ext>
            </a:extLst>
          </p:cNvPr>
          <p:cNvPicPr>
            <a:picLocks noChangeAspect="1"/>
          </p:cNvPicPr>
          <p:nvPr/>
        </p:nvPicPr>
        <p:blipFill>
          <a:blip r:embed="rId4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811" y="4336569"/>
            <a:ext cx="2617773" cy="2617773"/>
          </a:xfrm>
          <a:prstGeom prst="rect">
            <a:avLst/>
          </a:prstGeom>
        </p:spPr>
      </p:pic>
      <p:pic>
        <p:nvPicPr>
          <p:cNvPr id="87" name="zhivye-zvuki-shum-vody-iz-krana-1">
            <a:hlinkClick r:id="" action="ppaction://media"/>
            <a:extLst>
              <a:ext uri="{FF2B5EF4-FFF2-40B4-BE49-F238E27FC236}">
                <a16:creationId xmlns:a16="http://schemas.microsoft.com/office/drawing/2014/main" id="{5AB8D83F-01D4-49C5-B83A-4F8BED53C92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10">
                  <p14:trim end="14191"/>
                </p14:media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808716" y="3642023"/>
            <a:ext cx="435357" cy="435357"/>
          </a:xfrm>
          <a:prstGeom prst="rect">
            <a:avLst/>
          </a:prstGeom>
        </p:spPr>
      </p:pic>
      <p:pic>
        <p:nvPicPr>
          <p:cNvPr id="88" name="zvuk-bytovogo-pylesosa">
            <a:hlinkClick r:id="" action="ppaction://media"/>
            <a:extLst>
              <a:ext uri="{FF2B5EF4-FFF2-40B4-BE49-F238E27FC236}">
                <a16:creationId xmlns:a16="http://schemas.microsoft.com/office/drawing/2014/main" id="{161A98C3-3FE7-402B-9E53-97C29A5AF43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11">
                  <p14:trim end="27380.875"/>
                </p14:media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766082" y="4088535"/>
            <a:ext cx="450187" cy="450187"/>
          </a:xfrm>
          <a:prstGeom prst="rect">
            <a:avLst/>
          </a:prstGeom>
        </p:spPr>
      </p:pic>
      <p:pic>
        <p:nvPicPr>
          <p:cNvPr id="89" name="rabotajuschij-mikser">
            <a:hlinkClick r:id="" action="ppaction://media"/>
            <a:extLst>
              <a:ext uri="{FF2B5EF4-FFF2-40B4-BE49-F238E27FC236}">
                <a16:creationId xmlns:a16="http://schemas.microsoft.com/office/drawing/2014/main" id="{59BD572A-D129-4880-B2B8-2EDB3CF29AAD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742845" y="4561186"/>
            <a:ext cx="447813" cy="447813"/>
          </a:xfrm>
          <a:prstGeom prst="rect">
            <a:avLst/>
          </a:prstGeom>
        </p:spPr>
      </p:pic>
      <p:pic>
        <p:nvPicPr>
          <p:cNvPr id="90" name="zvuk-sushki-fenom">
            <a:hlinkClick r:id="" action="ppaction://media"/>
            <a:extLst>
              <a:ext uri="{FF2B5EF4-FFF2-40B4-BE49-F238E27FC236}">
                <a16:creationId xmlns:a16="http://schemas.microsoft.com/office/drawing/2014/main" id="{F53D6530-C21D-4FAD-BAF0-4D5B7FD2EA9C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773182" y="5005306"/>
            <a:ext cx="463425" cy="46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3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9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86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997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849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87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6022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7203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E4AA0ED-1EB0-49EA-AD43-A24D9B51D5C7}"/>
</file>

<file path=customXml/itemProps2.xml><?xml version="1.0" encoding="utf-8"?>
<ds:datastoreItem xmlns:ds="http://schemas.openxmlformats.org/officeDocument/2006/customXml" ds:itemID="{B85304A7-B866-4CD6-872E-D0118487A166}"/>
</file>

<file path=customXml/itemProps3.xml><?xml version="1.0" encoding="utf-8"?>
<ds:datastoreItem xmlns:ds="http://schemas.openxmlformats.org/officeDocument/2006/customXml" ds:itemID="{FD82F8C0-7FC6-435B-95C5-F13F4C3EEA1E}"/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0</Words>
  <Application>Microsoft Office PowerPoint</Application>
  <PresentationFormat>Широкий екран</PresentationFormat>
  <Paragraphs>0</Paragraphs>
  <Slides>1</Slides>
  <Notes>0</Notes>
  <HiddenSlides>0</HiddenSlides>
  <MMClips>9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12</cp:revision>
  <dcterms:created xsi:type="dcterms:W3CDTF">2025-12-12T19:03:48Z</dcterms:created>
  <dcterms:modified xsi:type="dcterms:W3CDTF">2025-12-12T21:36:28Z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