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25"/>
  </p:normalViewPr>
  <p:slideViewPr>
    <p:cSldViewPr snapToGrid="0">
      <p:cViewPr varScale="1">
        <p:scale>
          <a:sx n="100" d="100"/>
          <a:sy n="100" d="100"/>
        </p:scale>
        <p:origin x="3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349EF-AFAC-03AB-9F36-91A10FAD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76B7FD-1346-7C9F-B610-EFA3AC0F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14A92-B1DA-C187-9C9A-E21F212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9DAF2-CF06-D5DF-2074-B767108D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1FBA1-233F-304A-7047-FC82C336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3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4F97-A9BA-0F3C-A3DD-FB0E6AE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BC3CE-B49A-D126-8476-7E12F3B4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B6C2F-97D0-53E1-BA5E-9D6562DD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44F0-0F13-537E-AD02-93F13FFE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0002B-294D-F287-B291-C965705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5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AE5E8-B00B-B8DE-E395-1381E2D8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0DEB2-EC03-658E-6D58-5DC3366D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4E0D8-9DE7-3883-12F0-98D2F2AC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80E4B-75BF-384C-4657-C332A20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26937-FD3D-A54F-B4BC-1529A336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9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ECBDC-A540-14B1-0FAD-176C81C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13A72-2C94-7289-D8B4-EA64FE1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F833A-8821-2A42-DC25-3CFC52FF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F8EE0-4435-5CA0-3241-9FBF98FD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D779-049B-974E-C746-AA1DF164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45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F339B-CDB3-84D5-8EC2-D237CF7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EED3F-6741-07C0-D241-471DC5EC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F358C-46A5-4332-4516-686B153E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98906-4D96-3FF8-3F8E-91D16F0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8CF25-148B-724E-1F1D-2A49677B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2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8A4B-E901-878B-9014-38A36D05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A54B-A6A4-0680-B3FD-BD58885D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E166C4-5069-FA98-90AD-7E8D2BCD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C0B75-998C-CF6B-7FE2-9931B4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8A4D9-A43F-F25C-D04C-1A5D5E84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3ACA4-AA43-2E36-E99C-F143662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3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6499-C6A6-346F-E8F8-D260AE2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FE6A3-22A0-85BE-4A0F-5243984F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EA14B-E48D-508C-63BB-D2AC2598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FE1C4D-4C0B-8F5B-AB52-1D380CEB4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6BF4B4-8E3C-5557-56DD-F4D7B68C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A35B6-1E0A-4080-DA28-D99CB0F7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683295-0D82-943B-00D8-562F6AE1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8E8EE-1A37-140C-7D1A-F0BF1272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3DCB7-AB96-7144-4927-A9AB0A7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3269A-9244-6A6D-1CB1-9A273FA1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595EA-CE53-64D6-5475-6F3BF576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671EC-A194-752F-905B-9CFF7C6D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43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16D38-8C06-083A-6960-19093397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A2306-75DF-6325-6F43-D2150A81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4C58-3CB5-6F19-51E6-F7E6D338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BE0C-030A-8B6E-0A97-FFF0119E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3A40A-9EB2-F577-542F-7E77EAA1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79F9D-E31B-ED49-0AA2-1131F8C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1641D-F8EB-0C6B-E3A0-25785B5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81F75-0235-E46E-EAD3-D4565B47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A90B-BB8C-5E91-41DC-EF1DE4E1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10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D85-9257-C3EB-F4BA-A4D972BE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999EC9-710E-358E-A236-0FF65724C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281D2-0661-1295-D731-E0D4E9CB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0F8DB-3CF1-7FD8-B08B-9C1ECCF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DD39-7965-0389-BD2C-746E1DD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546DB-C0D0-F018-EFD2-6CFBD71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0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ED1D-0328-FD3B-7589-3CBAA989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2FC2C-39BB-F5AA-5349-1BB0CA17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9E42D-A28F-47AA-F495-6AA613858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9CA50-287D-7A4A-B886-055660BF3F55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A5E78-8016-6028-B1CC-526237A37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D5090-1817-30CF-2126-83791DB2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4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44" b="144"/>
          <a:stretch/>
        </p:blipFill>
        <p:spPr>
          <a:xfrm>
            <a:off x="0" y="0"/>
            <a:ext cx="12304204" cy="6875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8673" y1="8720" x2="15071" y2="95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378934" y="1917108"/>
            <a:ext cx="3236232" cy="33723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673" y1="39810" x2="54193" y2="46095"/>
                        <a14:backgroundMark x1="26367" y1="52148" x2="14453" y2="3310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949" y="3309443"/>
            <a:ext cx="1963593" cy="1963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1914" y1="10742" x2="11914" y2="2763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40857" y="1896708"/>
            <a:ext cx="4539865" cy="3323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15481" y="1789986"/>
            <a:ext cx="3418304" cy="3418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7324" y1="15723" x2="45313" y2="1474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46527" y="3429000"/>
            <a:ext cx="1653636" cy="1653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80642" y="3309443"/>
            <a:ext cx="1773193" cy="177319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299639" y="5611624"/>
            <a:ext cx="1895537" cy="1263198"/>
            <a:chOff x="2630371" y="5289460"/>
            <a:chExt cx="1895537" cy="1263198"/>
          </a:xfrm>
          <a:effectLst>
            <a:glow rad="127000">
              <a:schemeClr val="bg1"/>
            </a:glo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630371" y="5289460"/>
              <a:ext cx="1895537" cy="126319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931988" y="5637730"/>
              <a:ext cx="122283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гітара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61138">
            <a:off x="4949041" y="5590465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 rot="21182250">
              <a:off x="4353286" y="5780171"/>
              <a:ext cx="12874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лідер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718775" y="5422372"/>
            <a:ext cx="1899858" cy="1266077"/>
            <a:chOff x="1211497" y="5395921"/>
            <a:chExt cx="1899858" cy="1266077"/>
          </a:xfrm>
          <a:effectLst>
            <a:glow rad="127000">
              <a:schemeClr val="bg1"/>
            </a:glow>
          </a:effectLst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211497" y="5395921"/>
              <a:ext cx="1899858" cy="126607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536233" y="5780823"/>
              <a:ext cx="125470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ромашка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9156153">
            <a:off x="6494672" y="5496388"/>
            <a:ext cx="1885341" cy="1256402"/>
            <a:chOff x="3743544" y="4359861"/>
            <a:chExt cx="1335906" cy="969907"/>
          </a:xfrm>
          <a:effectLst>
            <a:glow rad="127000">
              <a:schemeClr val="bg1"/>
            </a:glow>
          </a:effectLst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743544" y="4359861"/>
              <a:ext cx="1335906" cy="96990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 rot="21128314">
              <a:off x="3885988" y="4656511"/>
              <a:ext cx="1023466" cy="3088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ука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86118" y="5512354"/>
            <a:ext cx="2035429" cy="1076099"/>
            <a:chOff x="130018" y="5558966"/>
            <a:chExt cx="1836824" cy="1004734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450775">
              <a:off x="130018" y="5558966"/>
              <a:ext cx="1836824" cy="10047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 rot="2490297">
              <a:off x="538690" y="5807090"/>
              <a:ext cx="1062376" cy="431048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паркан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652957" y="5047720"/>
            <a:ext cx="1787309" cy="1292147"/>
            <a:chOff x="9395820" y="5491230"/>
            <a:chExt cx="1400719" cy="933447"/>
          </a:xfrm>
          <a:effectLst>
            <a:glow rad="127000">
              <a:schemeClr val="bg1"/>
            </a:glow>
          </a:effectLst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1909945">
              <a:off x="9395820" y="5491230"/>
              <a:ext cx="1400719" cy="933447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628602" y="5765283"/>
              <a:ext cx="893175" cy="377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рак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135505" y="5688147"/>
            <a:ext cx="1938977" cy="1292147"/>
            <a:chOff x="7645339" y="5824634"/>
            <a:chExt cx="1938977" cy="129214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645339" y="5824634"/>
              <a:ext cx="1938977" cy="12921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8191586" y="6180933"/>
              <a:ext cx="907621" cy="46166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лікар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766392">
            <a:off x="1540585" y="4482773"/>
            <a:ext cx="852865" cy="5683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95645" y="4321109"/>
            <a:ext cx="1117451" cy="7446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91368" y1="95652" x2="82737" y2="8913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39548" y="4379691"/>
            <a:ext cx="1058354" cy="70529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397800">
            <a:off x="5626513" y="4178998"/>
            <a:ext cx="1114399" cy="74264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674953">
            <a:off x="9471052" y="4134817"/>
            <a:ext cx="938305" cy="6252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283" y1="14912" x2="11811" y2="7251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795369" y="4130447"/>
            <a:ext cx="1279113" cy="8524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8229008">
            <a:off x="2794363" y="4337268"/>
            <a:ext cx="884454" cy="58940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A39038-36C8-CF6F-DE7F-512DEC4665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69518" y="-9321"/>
            <a:ext cx="972514" cy="98462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BF0F41E-9EB3-E6ED-3205-162DE16E885D}"/>
              </a:ext>
            </a:extLst>
          </p:cNvPr>
          <p:cNvGrpSpPr/>
          <p:nvPr/>
        </p:nvGrpSpPr>
        <p:grpSpPr>
          <a:xfrm>
            <a:off x="5616144" y="4908419"/>
            <a:ext cx="1787309" cy="1292147"/>
            <a:chOff x="9395820" y="5491230"/>
            <a:chExt cx="1400719" cy="933447"/>
          </a:xfrm>
          <a:effectLst>
            <a:glow rad="1270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F7C1972-7ACB-6739-5F03-66DAB9CB7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1909945">
              <a:off x="9395820" y="5491230"/>
              <a:ext cx="1400719" cy="933447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506B116-0558-5A40-0490-3C2DA36BCD61}"/>
                </a:ext>
              </a:extLst>
            </p:cNvPr>
            <p:cNvSpPr/>
            <p:nvPr/>
          </p:nvSpPr>
          <p:spPr>
            <a:xfrm>
              <a:off x="9628602" y="5765283"/>
              <a:ext cx="893175" cy="377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риба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2BFCC94-92D1-4CD5-D1F6-B48ABD235E32}"/>
              </a:ext>
            </a:extLst>
          </p:cNvPr>
          <p:cNvGrpSpPr/>
          <p:nvPr/>
        </p:nvGrpSpPr>
        <p:grpSpPr>
          <a:xfrm>
            <a:off x="3224418" y="4722263"/>
            <a:ext cx="1895537" cy="1263198"/>
            <a:chOff x="2630371" y="5289460"/>
            <a:chExt cx="1895537" cy="1263198"/>
          </a:xfrm>
          <a:effectLst>
            <a:glow rad="127000">
              <a:schemeClr val="bg1"/>
            </a:glow>
          </a:effectLst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88E505B-FB76-F83A-FB04-FA400DE3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630371" y="5289460"/>
              <a:ext cx="1895537" cy="1263198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9C44A92-71BE-FC40-ADF6-AA09D29422B3}"/>
                </a:ext>
              </a:extLst>
            </p:cNvPr>
            <p:cNvSpPr/>
            <p:nvPr/>
          </p:nvSpPr>
          <p:spPr>
            <a:xfrm>
              <a:off x="2931988" y="5637730"/>
              <a:ext cx="122283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ширма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16EEE3-74D6-6180-4E2F-138B6E994890}"/>
              </a:ext>
            </a:extLst>
          </p:cNvPr>
          <p:cNvGrpSpPr/>
          <p:nvPr/>
        </p:nvGrpSpPr>
        <p:grpSpPr>
          <a:xfrm rot="1061138">
            <a:off x="1532517" y="4753174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0830C40-2C5A-FD47-50C1-98F709A1F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8CBC9C3-D5D7-917B-1A7A-26A055901272}"/>
                </a:ext>
              </a:extLst>
            </p:cNvPr>
            <p:cNvSpPr/>
            <p:nvPr/>
          </p:nvSpPr>
          <p:spPr>
            <a:xfrm rot="21182250">
              <a:off x="4311693" y="5802851"/>
              <a:ext cx="146853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іграшки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C2867BF-589A-2171-A78F-06C84859BA36}"/>
              </a:ext>
            </a:extLst>
          </p:cNvPr>
          <p:cNvGrpSpPr/>
          <p:nvPr/>
        </p:nvGrpSpPr>
        <p:grpSpPr>
          <a:xfrm rot="1355691">
            <a:off x="7613121" y="4910491"/>
            <a:ext cx="1885341" cy="1256402"/>
            <a:chOff x="3743544" y="4359861"/>
            <a:chExt cx="1335906" cy="969907"/>
          </a:xfrm>
          <a:effectLst>
            <a:glow rad="127000">
              <a:schemeClr val="bg1"/>
            </a:glow>
          </a:effectLst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43F1A5A-9FE0-31A4-1501-97718CAB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743544" y="4359861"/>
              <a:ext cx="1335906" cy="969907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7B0D6D6-EFF2-6E3E-A2F8-921227EFA4F3}"/>
                </a:ext>
              </a:extLst>
            </p:cNvPr>
            <p:cNvSpPr/>
            <p:nvPr/>
          </p:nvSpPr>
          <p:spPr>
            <a:xfrm rot="21128314">
              <a:off x="3885988" y="4656511"/>
              <a:ext cx="1023466" cy="3088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рама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2CD3C25-6485-1BC5-18E7-F9E9DA26DD98}"/>
              </a:ext>
            </a:extLst>
          </p:cNvPr>
          <p:cNvGrpSpPr/>
          <p:nvPr/>
        </p:nvGrpSpPr>
        <p:grpSpPr>
          <a:xfrm rot="1061138">
            <a:off x="6499139" y="4411145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28D7640-8B9D-EADA-486C-8F45E11C0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0E5F1D79-F57D-784F-BDF9-D405EEE9A6AD}"/>
                </a:ext>
              </a:extLst>
            </p:cNvPr>
            <p:cNvSpPr/>
            <p:nvPr/>
          </p:nvSpPr>
          <p:spPr>
            <a:xfrm rot="21182250">
              <a:off x="4353286" y="5780171"/>
              <a:ext cx="12874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комар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5" name="Рисунок 2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8CA956-9860-C49F-6EB8-9CF11EBD06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2810" y="1743308"/>
            <a:ext cx="3808073" cy="38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37696 -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2383 -0.24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5442 -0.2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2904 -0.275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45899 -0.23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02318 -0.3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61341 -0.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78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40351 -0.33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5442 -0.254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2904 -0.275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45899 -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0196 -0.3013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6A2904-97A9-43CE-A8B3-B153FF6FACB0}"/>
</file>

<file path=customXml/itemProps2.xml><?xml version="1.0" encoding="utf-8"?>
<ds:datastoreItem xmlns:ds="http://schemas.openxmlformats.org/officeDocument/2006/customXml" ds:itemID="{0614A002-C137-4986-BC83-5B2FC5EEF079}"/>
</file>

<file path=customXml/itemProps3.xml><?xml version="1.0" encoding="utf-8"?>
<ds:datastoreItem xmlns:ds="http://schemas.openxmlformats.org/officeDocument/2006/customXml" ds:itemID="{DC07E017-4316-44EC-8B94-5405D03ADA1C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2025-12-08T15:11:30Z</dcterms:created>
  <dcterms:modified xsi:type="dcterms:W3CDTF">2025-12-12T19:05:15Z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