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25"/>
  </p:normalViewPr>
  <p:slideViewPr>
    <p:cSldViewPr snapToGrid="0">
      <p:cViewPr varScale="1">
        <p:scale>
          <a:sx n="100" d="100"/>
          <a:sy n="100" d="100"/>
        </p:scale>
        <p:origin x="6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E1770-FD24-507F-7249-24613AAAE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671550-F147-7736-A011-0EE667EAE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3B6C86-40FA-85DD-B4BE-06C674350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8565C7-93DC-DB5C-5226-5F36547F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DD760B-79BE-69BC-7027-7E4FC9D8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296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1E11C-4337-9D77-894A-E2D3CBE1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7A0817-5A56-7105-94AD-6C583DAC3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C2C1A3-A8BE-D96F-4245-439F4088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B37B86-4F27-D9F3-BA7B-CEE8A813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BA4F3C-6117-224E-E518-F439D00A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873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1B72BB-5F0B-17B8-17B7-064B81FFB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975242-9931-0722-CC16-A231B93F3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B9A335-3E9F-5004-D829-5E3D26638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DC02AE-A507-5E63-39EF-B94BD157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C0048D-FD62-CCEB-CF04-DFAC98BE4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11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0F4-642F-CA46-D399-F99117CEB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77E29B-019E-50AD-4B17-59FACC3C9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B1CBF4-7555-01A9-1110-E54647B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DE5B94-0169-8B5E-6228-8DF386BC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97F8CB-ACB4-0CD8-ECDA-DFCC7AF1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011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11202-DBDA-9E10-CE45-0C68B7202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8EB9A1-A702-B3A3-60F2-8397E3DF9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E03312-E737-200F-BAA3-6E06A772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D66F2E-5A6A-CC09-9EAC-F7A640C4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56C48-80D5-72A0-F2CB-CBE9A5D3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651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D0737-C92F-553F-D151-7D9B6FF5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F55211-BAF3-1327-3E84-19A3B6529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C84261-D236-2F3C-9246-EA097238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F1E780-C708-2401-DE47-F0BB2524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95BD9B-BF52-3A0A-5883-DD8E47E2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E122BD-9655-8896-C157-EFB68A9E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108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214D3-37FB-F1C2-966B-A2691A56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07A406-AA31-2F0C-3097-4E7605E92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52FFBA-1A93-2C1E-BA58-615CC0D81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31FB5C-DC87-DE4E-8620-4FF1AD46A5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96DAA7-7FFB-2ABF-64C8-F8A41F407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BD8CCA-F02C-768F-2F60-8315B454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D59C58-E823-6B7D-2BF7-BBD4A3E4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70F260-D8DB-3D99-1E04-F541661A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10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C4188-7264-E993-BF05-152597420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19D218-E34F-B784-1774-6D51F684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660A3C-FC00-4C64-0A80-6EC28A36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199C24-F288-0FB8-DA9E-2EDA3F6E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542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17433D-4B90-E556-A242-0AA3D98BD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93EBA2-8A1A-8159-5DAD-6F7E32959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10AEA0-EF8F-7677-CB90-D448D737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118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8D069-E6DA-2F33-5209-B4B67C4E3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3DAC85-FB42-2E0E-E26B-513C8D7FE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2A77FD-C998-7597-5156-178E9FB6E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5EBAD9-6503-1056-099B-EB4072F69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12160A-ECBA-ADFE-3C61-367127FB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AB82C-7244-BD1B-395E-92A823D8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907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29315-BDE6-9EA4-074E-963746A83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3D025F-B794-6448-DAF1-2FC120D1B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11C38B-4402-2078-FC3C-5EB09987A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37C915-359F-919F-FD9A-FC719F6E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8AC8B2-7E9B-B8D9-9465-EDC0FF76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9336A8-39B5-4DC9-6882-0945DE6F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768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B1B38-927B-AD95-B27C-FED1EA733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F466F6-3DC3-DEB7-45E1-87CBC08D5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FFD978-5F0C-D47D-E513-55A4A90EA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053D5C-44B4-AB45-AA09-09ACBBDDD9DB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0D4F7E-852B-B9B6-88C6-D146BE2FD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A739A6-2320-C182-8B0B-19339B42F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015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183" r="18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62742" y="1710181"/>
            <a:ext cx="6465055" cy="4349750"/>
          </a:xfrm>
          <a:prstGeom prst="roundRect">
            <a:avLst>
              <a:gd name="adj" fmla="val 11301"/>
            </a:avLst>
          </a:prstGeom>
          <a:solidFill>
            <a:srgbClr val="FDFDF3">
              <a:alpha val="89804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77847" y="1692425"/>
            <a:ext cx="2450835" cy="4349750"/>
          </a:xfrm>
          <a:prstGeom prst="roundRect">
            <a:avLst>
              <a:gd name="adj" fmla="val 11301"/>
            </a:avLst>
          </a:prstGeom>
          <a:solidFill>
            <a:srgbClr val="FDFDF3">
              <a:alpha val="89804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42494" y="2079410"/>
            <a:ext cx="495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Жовтий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4122" y="2734841"/>
            <a:ext cx="619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Відважний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4122" y="3532997"/>
            <a:ext cx="619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Свіжий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4122" y="4349800"/>
            <a:ext cx="619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Білосніжна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122" y="5075886"/>
            <a:ext cx="619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Важкий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111924" y="3924369"/>
            <a:ext cx="1138786" cy="11387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03235" y="2275929"/>
            <a:ext cx="1247475" cy="13156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084920" y="3158725"/>
            <a:ext cx="1315696" cy="13156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1189584">
            <a:off x="8079043" y="4766033"/>
            <a:ext cx="1108334" cy="11083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68900" y="1687196"/>
            <a:ext cx="1138786" cy="113878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9B6ECB9-2D0C-EBFB-B56B-09A62A6ECF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475" y="102081"/>
            <a:ext cx="1091315" cy="11049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звезда, творческий подход, астроном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D4AC3F8-9381-AAB8-7DB3-67EB529DE2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2555" y="1634155"/>
            <a:ext cx="3318979" cy="3429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E5AEE0A-76B8-3A5A-F144-815AE46F1A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4468" y="4043091"/>
            <a:ext cx="2650364" cy="26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5578 L -0.35495 -0.336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7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2862 0.00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-0.41914 -0.032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4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37122 -0.1231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66 0.02824 L -0.36744 0.460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5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64C3974-D320-4ACB-973A-3E0CA412EB88}"/>
</file>

<file path=customXml/itemProps2.xml><?xml version="1.0" encoding="utf-8"?>
<ds:datastoreItem xmlns:ds="http://schemas.openxmlformats.org/officeDocument/2006/customXml" ds:itemID="{577842FD-3F46-4647-8F96-C17BB211177C}"/>
</file>

<file path=customXml/itemProps3.xml><?xml version="1.0" encoding="utf-8"?>
<ds:datastoreItem xmlns:ds="http://schemas.openxmlformats.org/officeDocument/2006/customXml" ds:itemID="{6DCCCE9A-5E30-4A43-82D4-224D212FE1D5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5</cp:revision>
  <dcterms:created xsi:type="dcterms:W3CDTF">2025-11-26T20:07:00Z</dcterms:created>
  <dcterms:modified xsi:type="dcterms:W3CDTF">2025-12-12T18:57:17Z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