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25"/>
  </p:normalViewPr>
  <p:slideViewPr>
    <p:cSldViewPr snapToGrid="0">
      <p:cViewPr varScale="1">
        <p:scale>
          <a:sx n="100" d="100"/>
          <a:sy n="100" d="100"/>
        </p:scale>
        <p:origin x="79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36139-EB9A-E3DE-396F-CFFFDD399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C29BE3-BDF2-7E8E-A921-78804F5A9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79A4E7-B290-98B6-9C64-68E883AD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31D2-EDBF-294C-942E-9C2CB33F77D8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802C58-5487-EDD7-41A3-7CBD1EF35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A7D274-C133-81B2-ED5C-6664AB42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0489-DF17-5149-9940-5EF072F5E21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035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37693-10E2-654B-56BE-399963CD1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2EDCC5-5146-953E-23CC-D92F85C05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DE4A35-7CE0-2865-0BB9-BF9472011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31D2-EDBF-294C-942E-9C2CB33F77D8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F938D2-53F3-77FC-81B1-B5D628923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D5AFE4-DA34-6FC5-2D7B-ABC4B231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0489-DF17-5149-9940-5EF072F5E21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1212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5A83620-C11A-CDEB-24B4-DAC6D3691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EBFF14-CD51-603D-80DD-C0733ED8A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4A61B5-3D47-BDE1-F402-2D05AD330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31D2-EDBF-294C-942E-9C2CB33F77D8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E19966-0D18-248C-DD6C-A3DAAE49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BEAAFE-30C3-3115-D9AF-40D5A8A0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0489-DF17-5149-9940-5EF072F5E21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9988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07961-123F-B6A1-851F-3633C8B4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A0EAC3-15B0-5758-E16B-8FB5CF3A6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8E375A-549B-13EC-D849-45446CC3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31D2-EDBF-294C-942E-9C2CB33F77D8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1C0AAE-2622-94D1-A6CD-109B24EE3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863AB-0947-6511-7A54-3B6DA403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0489-DF17-5149-9940-5EF072F5E21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739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D40AC-A582-E7F3-D633-EBD44510F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A3EB2D-41EE-53CC-F069-127174E78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909D62-D696-17E5-A60E-294C0D4E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31D2-EDBF-294C-942E-9C2CB33F77D8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796957-1C5B-60E3-0110-8411CDE3D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009BD-2D02-0EEA-E33C-54E841D3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0489-DF17-5149-9940-5EF072F5E21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6241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4C55B-539D-E50F-C965-E4D9E21B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B4FFAA-2D62-9431-EB21-D7966955A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B2D6C5-F68D-A930-5F50-44C512024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9F4438-5FC3-F883-5A03-0C8599B03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31D2-EDBF-294C-942E-9C2CB33F77D8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B8F2F3-C358-0D7A-8333-3CD7D3C8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1DE9CC-A8B1-87EE-2D4C-2BD740CB0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0489-DF17-5149-9940-5EF072F5E21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136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9B45F-AADA-CC68-5AA4-E6F83973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80B0A2-B57B-0920-F826-11B31EC9C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6D5FDF-D713-92DE-752B-12FE717E2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4EA201-AB90-F589-FB3A-DAA7754A6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56C42A-2057-708E-A6A1-EC2166914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548AA5D-8744-B144-0CE0-08E99C3D2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31D2-EDBF-294C-942E-9C2CB33F77D8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F6A92D-A7B8-DD12-E04F-3B719541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972C848-ECBB-2C3F-DD31-E3921D50B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0489-DF17-5149-9940-5EF072F5E21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95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7F366-1076-3920-9A87-82B65412E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9DF127-5937-0377-4374-C8D203EE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31D2-EDBF-294C-942E-9C2CB33F77D8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63FC79-317E-9F01-F471-10C7B980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636703-43B9-7105-0337-45254133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0489-DF17-5149-9940-5EF072F5E21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729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491C387-4419-09FB-528F-091EBA180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31D2-EDBF-294C-942E-9C2CB33F77D8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CA7FDA5-5FD7-0124-B621-047A23688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CAED11-19CC-5ED2-9F15-81059688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0489-DF17-5149-9940-5EF072F5E21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63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01CF0-79CB-6FEA-AB30-3D6EA957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C93089-654E-B8AC-826B-770600D90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BD7533-9C1A-80A8-1535-C3EB2F908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414D85-85DD-3752-8CE9-2AC0821B2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31D2-EDBF-294C-942E-9C2CB33F77D8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EC80C1-4BF2-3C78-9137-9CE6C387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FF29AE-4832-F7D7-91BD-AC4A3B67D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0489-DF17-5149-9940-5EF072F5E21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673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BDE6A-EA3E-916E-13A4-7A5842F27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DFC222-DB0D-ED40-6F50-A87115841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874F9C-FB72-E057-3A1B-4E482B2F2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17BF24-0D99-3639-DE3A-5058CD668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31D2-EDBF-294C-942E-9C2CB33F77D8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E9CCDC-4757-DD70-4800-49958BCE8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A5FBDC-CD7C-0387-F06F-223ABB21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0489-DF17-5149-9940-5EF072F5E21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940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6DDFC-22E1-BB5D-DD64-45BCE7C54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02FD80-A79A-05B2-3E6C-C334E2CCD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5B8B15-F209-00E8-6572-39775872F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0B31D2-EDBF-294C-942E-9C2CB33F77D8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4493CB-75F1-1A77-4A9F-B6145DF93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88209D-08CE-5A2D-33FB-AC468698C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560489-DF17-5149-9940-5EF072F5E21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13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microsoft.com/office/2007/relationships/hdphoto" Target="../media/hdphoto7.wdp"/><Relationship Id="rId26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5" Type="http://schemas.microsoft.com/office/2007/relationships/hdphoto" Target="../media/hdphoto9.wdp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microsoft.com/office/2007/relationships/hdphoto" Target="../media/hdphoto8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4.png"/><Relationship Id="rId27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кно, строительство, Дневной свет, сте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786B15D-D10C-1E61-396C-44EB05063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C8CA96A-9371-D840-5081-48E8B9776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6667" l="1000" r="96800">
                        <a14:foregroundMark x1="54958" y1="25710" x2="65071" y2="27701"/>
                        <a14:foregroundMark x1="65071" y1="27701" x2="75355" y2="35517"/>
                        <a14:foregroundMark x1="75355" y1="35517" x2="77660" y2="42759"/>
                        <a14:foregroundMark x1="77660" y1="42759" x2="74113" y2="47241"/>
                        <a14:foregroundMark x1="28546" y1="26939" x2="28546" y2="31494"/>
                        <a14:foregroundMark x1="29157" y1="26989" x2="33688" y2="30000"/>
                        <a14:foregroundMark x1="55146" y1="25418" x2="57092" y2="27586"/>
                        <a14:foregroundMark x1="51390" y1="21236" x2="51619" y2="21491"/>
                        <a14:foregroundMark x1="34929" y1="39310" x2="40603" y2="42184"/>
                        <a14:foregroundMark x1="22872" y1="89885" x2="46454" y2="88276"/>
                        <a14:foregroundMark x1="46454" y1="88276" x2="52660" y2="88506"/>
                        <a14:foregroundMark x1="92376" y1="71034" x2="92376" y2="71034"/>
                        <a14:foregroundMark x1="46099" y1="91149" x2="46099" y2="91149"/>
                        <a14:foregroundMark x1="90000" y1="16444" x2="92000" y2="41556"/>
                        <a14:foregroundMark x1="92600" y1="17778" x2="96800" y2="32667"/>
                        <a14:foregroundMark x1="28600" y1="92889" x2="30600" y2="96667"/>
                        <a14:backgroundMark x1="22600" y1="15556" x2="36600" y2="17111"/>
                        <a14:backgroundMark x1="22000" y1="23111" x2="49400" y2="25333"/>
                        <a14:backgroundMark x1="49400" y1="25333" x2="52000" y2="23778"/>
                        <a14:backgroundMark x1="22600" y1="20889" x2="6600" y2="14889"/>
                        <a14:backgroundMark x1="20000" y1="13333" x2="26600" y2="12000"/>
                        <a14:backgroundMark x1="34000" y1="6000" x2="26000" y2="15556"/>
                        <a14:backgroundMark x1="28000" y1="12667" x2="21200" y2="1556"/>
                        <a14:backgroundMark x1="26000" y1="9778" x2="30600" y2="7556"/>
                        <a14:backgroundMark x1="600" y1="20000" x2="7200" y2="15556"/>
                        <a14:backgroundMark x1="22000" y1="23111" x2="26600" y2="12667"/>
                        <a14:backgroundMark x1="50600" y1="24444" x2="55200" y2="25333"/>
                        <a14:backgroundMark x1="52000" y1="23111" x2="34600" y2="13333"/>
                        <a14:backgroundMark x1="26600" y1="19333" x2="20600" y2="20000"/>
                        <a14:backgroundMark x1="34600" y1="14889" x2="32000" y2="11111"/>
                        <a14:backgroundMark x1="21200" y1="4444" x2="30600" y2="7556"/>
                        <a14:backgroundMark x1="5800" y1="12000" x2="1200" y2="14222"/>
                        <a14:backgroundMark x1="5800" y1="10667" x2="9600" y2="21778"/>
                        <a14:backgroundMark x1="1200" y1="16667" x2="1200" y2="10667"/>
                        <a14:backgroundMark x1="30200" y1="1333" x2="40800" y2="2222"/>
                        <a14:backgroundMark x1="1200" y1="9778" x2="400" y2="23333"/>
                        <a14:backgroundMark x1="41600" y1="20000" x2="51600" y2="20889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75559" y="656940"/>
            <a:ext cx="1901572" cy="1708879"/>
          </a:xfrm>
          <a:prstGeom prst="rect">
            <a:avLst/>
          </a:prstGeom>
          <a:effectLst>
            <a:glow rad="1270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B3727A0-DF20-887C-4977-C1A40AB9DC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91" b="93177" l="30064" r="95096">
                        <a14:foregroundMark x1="37740" y1="24094" x2="40938" y2="72281"/>
                        <a14:foregroundMark x1="40938" y1="71642" x2="44136" y2="87633"/>
                        <a14:foregroundMark x1="32623" y1="18337" x2="31343" y2="56077"/>
                        <a14:foregroundMark x1="37100" y1="91471" x2="53092" y2="83156"/>
                        <a14:foregroundMark x1="47974" y1="93390" x2="49254" y2="85075"/>
                        <a14:foregroundMark x1="30064" y1="7463" x2="30064" y2="18977"/>
                        <a14:backgroundMark x1="52452" y1="19829" x2="56077" y2="18337"/>
                        <a14:backgroundMark x1="54584" y1="28571" x2="56930" y2="24307"/>
                        <a14:backgroundMark x1="53945" y1="11727" x2="56077" y2="20469"/>
                        <a14:backgroundMark x1="56930" y1="19829" x2="53945" y2="32196"/>
                      </a14:backgroundRemoval>
                    </a14:imgEffect>
                  </a14:imgLayer>
                </a14:imgProps>
              </a:ext>
            </a:extLst>
          </a:blip>
          <a:srcRect t="1394" b="4806"/>
          <a:stretch>
            <a:fillRect/>
          </a:stretch>
        </p:blipFill>
        <p:spPr>
          <a:xfrm>
            <a:off x="9397854" y="1788585"/>
            <a:ext cx="1981195" cy="1858387"/>
          </a:xfrm>
          <a:prstGeom prst="rect">
            <a:avLst/>
          </a:prstGeom>
          <a:effectLst>
            <a:glow rad="1270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589AC50-A4C5-0D4B-1475-A9B965291A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133" b="87891" l="8008" r="93164">
                        <a14:foregroundMark x1="19531" y1="29492" x2="25977" y2="57910"/>
                        <a14:foregroundMark x1="25977" y1="57910" x2="32617" y2="64844"/>
                        <a14:foregroundMark x1="34082" y1="54883" x2="62695" y2="50098"/>
                        <a14:foregroundMark x1="62695" y1="50098" x2="60156" y2="30273"/>
                        <a14:foregroundMark x1="15723" y1="17285" x2="26465" y2="22656"/>
                        <a14:foregroundMark x1="14160" y1="11133" x2="18750" y2="12695"/>
                        <a14:foregroundMark x1="18750" y1="11914" x2="18750" y2="11914"/>
                        <a14:foregroundMark x1="8008" y1="55566" x2="13379" y2="56348"/>
                        <a14:foregroundMark x1="67090" y1="31055" x2="83984" y2="18750"/>
                        <a14:foregroundMark x1="84766" y1="67871" x2="93164" y2="71680"/>
                      </a14:backgroundRemoval>
                    </a14:imgEffect>
                  </a14:imgLayer>
                </a14:imgProps>
              </a:ext>
            </a:extLst>
          </a:blip>
          <a:srcRect t="18" b="18"/>
          <a:stretch/>
        </p:blipFill>
        <p:spPr>
          <a:xfrm>
            <a:off x="3646585" y="1885279"/>
            <a:ext cx="1655344" cy="1654760"/>
          </a:xfrm>
          <a:prstGeom prst="rect">
            <a:avLst/>
          </a:prstGeom>
          <a:effectLst>
            <a:glow rad="1270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04BEDE8-60BE-44B4-7865-7F7CE99CA97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076928" y="427158"/>
            <a:ext cx="1361427" cy="1361427"/>
          </a:xfrm>
          <a:prstGeom prst="rect">
            <a:avLst/>
          </a:prstGeom>
          <a:effectLst>
            <a:glow rad="1270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036F797-2FA0-5CE0-5376-F35BE20B58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965" b="91508" l="9961" r="89941">
                        <a14:backgroundMark x1="42090" y1="50366" x2="42090" y2="50366"/>
                        <a14:backgroundMark x1="55420" y1="10871" x2="56982" y2="11018"/>
                        <a14:backgroundMark x1="47656" y1="6991" x2="47656" y2="6991"/>
                      </a14:backgroundRemoval>
                    </a14:imgEffect>
                  </a14:imgLayer>
                </a14:imgProps>
              </a:ext>
            </a:extLst>
          </a:blip>
          <a:srcRect l="19248" r="19248"/>
          <a:stretch/>
        </p:blipFill>
        <p:spPr>
          <a:xfrm>
            <a:off x="5302928" y="1394206"/>
            <a:ext cx="1182390" cy="1922461"/>
          </a:xfrm>
          <a:prstGeom prst="rect">
            <a:avLst/>
          </a:prstGeom>
          <a:effectLst>
            <a:glow rad="1270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B603374-4663-8B49-8AA6-824547629E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0" b="75000" l="3600" r="95400">
                        <a14:foregroundMark x1="24000" y1="75000" x2="46100" y2="72200"/>
                        <a14:backgroundMark x1="14648" y1="56179" x2="16506" y2="56179"/>
                      </a14:backgroundRemoval>
                    </a14:imgEffect>
                  </a14:imgLayer>
                </a14:imgProps>
              </a:ext>
            </a:extLst>
          </a:blip>
          <a:srcRect t="19736" b="19882"/>
          <a:stretch>
            <a:fillRect/>
          </a:stretch>
        </p:blipFill>
        <p:spPr>
          <a:xfrm>
            <a:off x="7349891" y="2267323"/>
            <a:ext cx="1923875" cy="1161676"/>
          </a:xfrm>
          <a:prstGeom prst="rect">
            <a:avLst/>
          </a:prstGeom>
          <a:effectLst>
            <a:glow rad="1270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18AAAC9-1084-016B-AB96-F230C8129D49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8534280" y="557908"/>
            <a:ext cx="1575860" cy="1575860"/>
          </a:xfrm>
          <a:prstGeom prst="rect">
            <a:avLst/>
          </a:prstGeom>
          <a:effectLst>
            <a:glow rad="1270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0FA5092-C9BD-0B2E-C4AF-13778C7BEA8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491" b="91529" l="4535" r="96512">
                        <a14:foregroundMark x1="65814" y1="6491" x2="65814" y2="6491"/>
                        <a14:foregroundMark x1="96512" y1="53465" x2="96512" y2="53465"/>
                        <a14:foregroundMark x1="50116" y1="91529" x2="50116" y2="91529"/>
                        <a14:backgroundMark x1="11158" y1="65188" x2="13110" y2="50134"/>
                        <a14:backgroundMark x1="11158" y1="59543" x2="6276" y2="54839"/>
                        <a14:backgroundMark x1="14086" y1="55780" x2="15063" y2="69892"/>
                        <a14:backgroundMark x1="4324" y1="54839" x2="4324" y2="64247"/>
                        <a14:backgroundMark x1="20921" y1="55780" x2="16039" y2="65188"/>
                        <a14:backgroundMark x1="5300" y1="58602" x2="15063" y2="59543"/>
                        <a14:backgroundMark x1="19944" y1="67070" x2="19944" y2="59543"/>
                        <a14:backgroundMark x1="18968" y1="58602" x2="23849" y2="62366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467839" y="575400"/>
            <a:ext cx="1486933" cy="1545081"/>
          </a:xfrm>
          <a:prstGeom prst="rect">
            <a:avLst/>
          </a:prstGeom>
          <a:effectLst>
            <a:glow rad="1270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3B2D8D4-F369-5B2E-BFDD-2CB071AC0F5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000" b="99000" l="1220" r="99187">
                        <a14:foregroundMark x1="2033" y1="48000" x2="12602" y2="59667"/>
                        <a14:foregroundMark x1="97967" y1="56000" x2="85772" y2="81000"/>
                        <a14:foregroundMark x1="85772" y1="81000" x2="84553" y2="81333"/>
                        <a14:foregroundMark x1="23171" y1="11333" x2="15447" y2="6333"/>
                        <a14:foregroundMark x1="88211" y1="79000" x2="91870" y2="72000"/>
                        <a14:foregroundMark x1="14634" y1="87667" x2="49593" y2="98000"/>
                        <a14:foregroundMark x1="49593" y1="98000" x2="61789" y2="91333"/>
                        <a14:foregroundMark x1="67886" y1="96333" x2="83740" y2="81333"/>
                        <a14:foregroundMark x1="83740" y1="83333" x2="99593" y2="60333"/>
                        <a14:foregroundMark x1="90650" y1="44667" x2="73969" y2="19347"/>
                        <a14:foregroundMark x1="28455" y1="17333" x2="59350" y2="19333"/>
                        <a14:foregroundMark x1="2033" y1="73333" x2="15447" y2="87000"/>
                        <a14:foregroundMark x1="16260" y1="89000" x2="42683" y2="99333"/>
                        <a14:foregroundMark x1="29268" y1="98667" x2="39837" y2="98667"/>
                        <a14:foregroundMark x1="54878" y1="98667" x2="76016" y2="98667"/>
                        <a14:foregroundMark x1="73984" y1="97000" x2="87398" y2="81333"/>
                        <a14:foregroundMark x1="91870" y1="79000" x2="93496" y2="69000"/>
                        <a14:foregroundMark x1="95122" y1="61000" x2="97154" y2="43667"/>
                        <a14:foregroundMark x1="76016" y1="25000" x2="94309" y2="35333"/>
                        <a14:foregroundMark x1="94309" y1="34333" x2="98780" y2="52333"/>
                        <a14:foregroundMark x1="38211" y1="21333" x2="61523" y2="18536"/>
                        <a14:foregroundMark x1="12602" y1="12000" x2="17073" y2="28667"/>
                        <a14:foregroundMark x1="17073" y1="28000" x2="1220" y2="52333"/>
                        <a14:foregroundMark x1="1220" y1="52333" x2="1220" y2="74667"/>
                        <a14:foregroundMark x1="2033" y1="41667" x2="7317" y2="33000"/>
                        <a14:foregroundMark x1="10163" y1="7000" x2="11789" y2="18000"/>
                        <a14:foregroundMark x1="33740" y1="10667" x2="56504" y2="15667"/>
                        <a14:foregroundMark x1="51220" y1="13000" x2="60976" y2="13667"/>
                        <a14:foregroundMark x1="69427" y1="23536" x2="73171" y2="23667"/>
                        <a14:foregroundMark x1="54065" y1="23000" x2="69292" y2="23532"/>
                        <a14:foregroundMark x1="45935" y1="12000" x2="59350" y2="11333"/>
                        <a14:foregroundMark x1="37398" y1="10000" x2="32927" y2="6333"/>
                        <a14:foregroundMark x1="12602" y1="4333" x2="22358" y2="5000"/>
                        <a14:foregroundMark x1="22358" y1="4333" x2="27642" y2="7000"/>
                        <a14:foregroundMark x1="4878" y1="30000" x2="13415" y2="33667"/>
                        <a14:foregroundMark x1="14634" y1="2000" x2="29268" y2="7667"/>
                        <a14:backgroundMark x1="64634" y1="15667" x2="73984" y2="19333"/>
                      </a14:backgroundRemoval>
                    </a14:imgEffect>
                  </a14:imgLayer>
                </a14:imgProps>
              </a:ext>
            </a:extLst>
          </a:blip>
          <a:srcRect l="-1" t="1014" r="-14394" b="-9223"/>
          <a:stretch>
            <a:fillRect/>
          </a:stretch>
        </p:blipFill>
        <p:spPr>
          <a:xfrm>
            <a:off x="2160884" y="2074639"/>
            <a:ext cx="1106171" cy="1276040"/>
          </a:xfrm>
          <a:prstGeom prst="rect">
            <a:avLst/>
          </a:prstGeom>
          <a:effectLst>
            <a:glow rad="1270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6" name="Рисунок 5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C00BBBA-5085-3A70-D3F7-37D46A2FA93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116986" y="4468855"/>
            <a:ext cx="2097165" cy="2097165"/>
          </a:xfrm>
          <a:prstGeom prst="rect">
            <a:avLst/>
          </a:prstGeom>
        </p:spPr>
      </p:pic>
      <p:pic>
        <p:nvPicPr>
          <p:cNvPr id="8" name="Рисунок 7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CFBBDA0-7115-5F70-282D-984A03144EC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330" y="0"/>
            <a:ext cx="922220" cy="9337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13B8119-7553-C65A-83BA-041A8613F59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36148" y="-80120"/>
            <a:ext cx="4644672" cy="4694885"/>
          </a:xfrm>
          <a:prstGeom prst="rect">
            <a:avLst/>
          </a:prstGeom>
        </p:spPr>
      </p:pic>
      <p:sp>
        <p:nvSpPr>
          <p:cNvPr id="9" name="Прямоугольник: скругленные углы 6">
            <a:extLst>
              <a:ext uri="{FF2B5EF4-FFF2-40B4-BE49-F238E27FC236}">
                <a16:creationId xmlns:a16="http://schemas.microsoft.com/office/drawing/2014/main" id="{3DE6B4F3-3317-2AE1-2C20-6D22C7AE78D2}"/>
              </a:ext>
            </a:extLst>
          </p:cNvPr>
          <p:cNvSpPr/>
          <p:nvPr/>
        </p:nvSpPr>
        <p:spPr>
          <a:xfrm>
            <a:off x="227514" y="3989846"/>
            <a:ext cx="3201486" cy="266299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5" name="Рисунок 4" descr="Изображение выглядит как колесо, транспор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9AE5AD3-655E-E4F7-2295-1C1C0DAE358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8206" b="89918" l="10000" r="90000">
                        <a14:foregroundMark x1="27969" y1="9848" x2="39531" y2="10199"/>
                        <a14:foregroundMark x1="39531" y1="10199" x2="62031" y2="8206"/>
                        <a14:foregroundMark x1="62031" y1="8206" x2="76641" y2="9848"/>
                        <a14:foregroundMark x1="42891" y1="89449" x2="45859" y2="899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1360" y="4020883"/>
            <a:ext cx="3899234" cy="2598473"/>
          </a:xfrm>
          <a:prstGeom prst="rect">
            <a:avLst/>
          </a:prstGeom>
        </p:spPr>
      </p:pic>
      <p:sp>
        <p:nvSpPr>
          <p:cNvPr id="12" name="Прямоугольник: скругленные углы 6">
            <a:extLst>
              <a:ext uri="{FF2B5EF4-FFF2-40B4-BE49-F238E27FC236}">
                <a16:creationId xmlns:a16="http://schemas.microsoft.com/office/drawing/2014/main" id="{87EA069E-15D3-6D22-1B48-1405E0A5CE28}"/>
              </a:ext>
            </a:extLst>
          </p:cNvPr>
          <p:cNvSpPr/>
          <p:nvPr/>
        </p:nvSpPr>
        <p:spPr>
          <a:xfrm>
            <a:off x="3560171" y="4005760"/>
            <a:ext cx="3201486" cy="264708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3" name="Прямоугольник: скругленные углы 6">
            <a:extLst>
              <a:ext uri="{FF2B5EF4-FFF2-40B4-BE49-F238E27FC236}">
                <a16:creationId xmlns:a16="http://schemas.microsoft.com/office/drawing/2014/main" id="{2DBCA960-17C4-C46A-3BE3-B20566BBE846}"/>
              </a:ext>
            </a:extLst>
          </p:cNvPr>
          <p:cNvSpPr/>
          <p:nvPr/>
        </p:nvSpPr>
        <p:spPr>
          <a:xfrm>
            <a:off x="6892828" y="3989846"/>
            <a:ext cx="3201486" cy="266299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16" name="Рисунок 15" descr="Изображение выглядит как колесо, транспорт, прицеп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85ADDB3-91F8-8827-F56D-94230A3FBD4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792" b="89918" l="10000" r="90000">
                        <a14:foregroundMark x1="36484" y1="10551" x2="46797" y2="8792"/>
                        <a14:foregroundMark x1="41563" y1="89683" x2="46897" y2="89244"/>
                        <a14:backgroundMark x1="50391" y1="86049" x2="47734" y2="88980"/>
                        <a14:backgroundMark x1="46797" y1="89449" x2="47578" y2="896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5161" y="4116992"/>
            <a:ext cx="3824435" cy="25486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нспорт, колесо, транспортное средство, поезд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F39229D-FC6A-B9D2-6CFA-00B011A7DAA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848" b="90739" l="10000" r="90000">
                        <a14:foregroundMark x1="29297" y1="11020" x2="35781" y2="11254"/>
                        <a14:foregroundMark x1="35781" y1="11254" x2="37109" y2="9848"/>
                        <a14:foregroundMark x1="40391" y1="90504" x2="44453" y2="90739"/>
                      </a14:backgroundRemoval>
                    </a14:imgEffect>
                  </a14:imgLayer>
                </a14:imgProps>
              </a:ext>
            </a:extLst>
          </a:blip>
          <a:srcRect l="9982" r="13021"/>
          <a:stretch>
            <a:fillRect/>
          </a:stretch>
        </p:blipFill>
        <p:spPr>
          <a:xfrm>
            <a:off x="7011191" y="4038079"/>
            <a:ext cx="2983783" cy="258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9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06133 0.4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0.23099 0.3090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9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0.34805 0.529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1625 0.3416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7292 0.3474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16485 0.4763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02552 0.293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40911 0.4946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6" y="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71692 0.308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46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2CA293E-FEB3-42FC-A9A4-6141EDFABA94}"/>
</file>

<file path=customXml/itemProps2.xml><?xml version="1.0" encoding="utf-8"?>
<ds:datastoreItem xmlns:ds="http://schemas.openxmlformats.org/officeDocument/2006/customXml" ds:itemID="{F24806D0-8937-4A7A-9C72-4CB11C184848}"/>
</file>

<file path=customXml/itemProps3.xml><?xml version="1.0" encoding="utf-8"?>
<ds:datastoreItem xmlns:ds="http://schemas.openxmlformats.org/officeDocument/2006/customXml" ds:itemID="{86AFA9EB-BA05-46DB-9711-F456967AE068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2</cp:revision>
  <dcterms:created xsi:type="dcterms:W3CDTF">2025-12-11T22:07:51Z</dcterms:created>
  <dcterms:modified xsi:type="dcterms:W3CDTF">2025-12-12T18:46:16Z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