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721"/>
  </p:normalViewPr>
  <p:slideViewPr>
    <p:cSldViewPr snapToGrid="0" showGuides="1">
      <p:cViewPr varScale="1">
        <p:scale>
          <a:sx n="95" d="100"/>
          <a:sy n="95" d="100"/>
        </p:scale>
        <p:origin x="1320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3A08D-6535-4D74-08F0-A30EF9205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60664E-63C8-DED6-28A4-AF8DDFE87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72E809-FF29-0F64-1171-FC5959BA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5BE4AF-D908-1C24-0819-BDF24CAB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E9585-1BF3-3294-2A31-E387BFB5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047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4E834-DFB7-5996-DE0E-432331C88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345521-7863-92F1-4A32-EEEDDCBC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2E4DC0-8A49-5CD8-91A5-7CDB76402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8A9E5-04BD-5597-BFFE-D8314718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0F3669-1DBA-C747-211B-D3A22ED3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6DBDAF-828E-C6B4-06EC-419256688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770830-7528-2AAA-98C0-10C7B8365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9C69FA-AE46-6BCE-7FC8-DB4A19E6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162506-72F2-BBF8-B3B9-1FE899FB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58B72-E85A-DB17-30B5-CD5604C8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386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CAE54-0607-3E5C-608E-65A56899B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E5555D-DE18-5551-2B29-BBAE0B2C7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4BA6FA-03B0-E092-56F1-45008FBE3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66871-7FDC-5962-C40D-A0F22FEB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5ED26E-01D2-F845-ECEB-DB728AB7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06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A54E8-5E89-3D8D-6A84-F2B4956A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2BC852-ADB9-E6F6-738A-C097D8CD6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0D7DE-32D1-22FF-6332-FD918827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677B19-2B8B-F954-465E-3C04624C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272AF9-C202-256C-6D2E-25F8F9D8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724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DB844-B0C2-E11D-063E-219F465C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ED3CA4-3FC6-6393-3BE8-B6F0CDA7D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6E2BA0-56F3-21A6-046A-525B2798D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85691C-2022-37A2-2AD7-BE5447D38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22D3F8-F223-A24F-01F3-4A411CDE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194CC0-9CCE-357D-9F10-E0D93121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690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86EDE-1CF4-909D-7CEB-4DB924CBE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5E6BB4-9281-6A7B-A34A-3672C04BA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5A999A-B84C-1AED-3402-E0AC89E7A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B34533-DA0F-8025-60F8-BE7302504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46BBE2-A922-F016-D877-923328279B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CE8438-A36C-55C4-34D2-B65FF9FF2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C39E3B-B545-9383-7E44-12B20979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6235D1-9F92-FE06-16E9-49EC9DF26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374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00923-E1B0-33C1-DC02-C38BD17D8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A1C4BD-55E0-71BA-29C1-77FC74AD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5EE944-0B79-40DD-4DF4-0E358942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35C7E4-675D-3B61-E3D9-353107E8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654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EC1DFC-D3C7-5A22-156F-91F9AAFD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8612C4-359F-F5F3-2C9D-D77D588B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3BD3F9-44EF-BB55-B412-D2B98B07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73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73B7F-CFED-4A29-A2A1-AE35F0F5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454B6C-D295-CD5E-F50A-7E654FA24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FED433-A11A-E2D8-979E-60225C1CE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A4770B-F93B-CD65-4394-A65C1F67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50B3D0-DAC8-C589-7A23-5E464E0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592E4A-3755-FCD9-1DAB-00090A65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940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B3242-FE41-287E-DC69-73875CA9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8E12C9-904B-94B1-4B30-82D9CF222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B7F692-0319-14CF-4DA2-A7CBE1DCA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471FFF-5025-4C19-61FB-78285E4FB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AD456B-7C6A-1A22-A586-50E4247C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CC475D-F5F0-D130-1A32-810661494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993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898D3-6055-77FE-2A52-C39428F7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3CC4BB-64E8-03D3-D6BE-5E1DD987A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9EC2AD-0C1F-5E91-CEDA-D6AC38008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C34AD2-0799-6053-E6E3-985D50F5E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420B04-D228-ACA1-5381-8B9C3AEBC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424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.png"/><Relationship Id="rId26" Type="http://schemas.openxmlformats.org/officeDocument/2006/relationships/image" Target="../media/image9.png"/><Relationship Id="rId3" Type="http://schemas.microsoft.com/office/2007/relationships/media" Target="../media/media2.mp3"/><Relationship Id="rId21" Type="http://schemas.openxmlformats.org/officeDocument/2006/relationships/image" Target="../media/image4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3.png"/><Relationship Id="rId29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7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audio" Target="../media/media5.mp3"/><Relationship Id="rId19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E4893E8-BD84-D44B-1D21-C6A6AA3965B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-2724"/>
            <a:ext cx="12191996" cy="6863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29BD9358-B957-BEA9-FEDD-9FA65794D52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6283034" y="2363038"/>
            <a:ext cx="3322865" cy="33228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422171C1-13A4-E26A-D73C-44E8B01BF556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8454" t="6790" r="9749" b="8498"/>
          <a:stretch>
            <a:fillRect/>
          </a:stretch>
        </p:blipFill>
        <p:spPr>
          <a:xfrm flipH="1">
            <a:off x="1268922" y="3204094"/>
            <a:ext cx="1050206" cy="10876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C4B8605A-BBF8-451C-3036-DA2F3DDF4FDD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13415" t="13367" r="12308" b="10553"/>
          <a:stretch>
            <a:fillRect/>
          </a:stretch>
        </p:blipFill>
        <p:spPr>
          <a:xfrm>
            <a:off x="5321478" y="5014030"/>
            <a:ext cx="985704" cy="10096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996571B9-D280-D62B-66CB-479A34F4A4F9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5582" t="12505" r="2629" b="18357"/>
          <a:stretch>
            <a:fillRect/>
          </a:stretch>
        </p:blipFill>
        <p:spPr>
          <a:xfrm rot="20994835">
            <a:off x="3717347" y="5693319"/>
            <a:ext cx="1641210" cy="12362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2C71B66B-8120-6438-8CD0-B2BE7E90EE0E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13378" t="22693" r="12725" b="22110"/>
          <a:stretch>
            <a:fillRect/>
          </a:stretch>
        </p:blipFill>
        <p:spPr>
          <a:xfrm>
            <a:off x="6501100" y="4767260"/>
            <a:ext cx="1212969" cy="9060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Серце 11">
            <a:extLst>
              <a:ext uri="{FF2B5EF4-FFF2-40B4-BE49-F238E27FC236}">
                <a16:creationId xmlns:a16="http://schemas.microsoft.com/office/drawing/2014/main" id="{909FE17B-D487-22C6-0113-A64E3B5F6650}"/>
              </a:ext>
            </a:extLst>
          </p:cNvPr>
          <p:cNvSpPr/>
          <p:nvPr/>
        </p:nvSpPr>
        <p:spPr>
          <a:xfrm>
            <a:off x="7455158" y="3611221"/>
            <a:ext cx="705843" cy="6026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+- f25 0 f6"/>
              <a:gd name="f27" fmla="+- f24 0 f6"/>
              <a:gd name="f28" fmla="*/ f25 f21 1"/>
              <a:gd name="f29" fmla="*/ f26 1 3"/>
              <a:gd name="f30" fmla="*/ f26 1 4"/>
              <a:gd name="f31" fmla="*/ f27 1 2"/>
              <a:gd name="f32" fmla="*/ f27 1 6"/>
              <a:gd name="f33" fmla="*/ f27 49 1"/>
              <a:gd name="f34" fmla="*/ f27 10 1"/>
              <a:gd name="f35" fmla="*/ f27 5 1"/>
              <a:gd name="f36" fmla="*/ f26 2 1"/>
              <a:gd name="f37" fmla="+- f6 f31 0"/>
              <a:gd name="f38" fmla="*/ f33 1 48"/>
              <a:gd name="f39" fmla="*/ f34 1 48"/>
              <a:gd name="f40" fmla="+- f6 0 f29"/>
              <a:gd name="f41" fmla="*/ f35 1 6"/>
              <a:gd name="f42" fmla="*/ f36 1 3"/>
              <a:gd name="f43" fmla="*/ f32 f21 1"/>
              <a:gd name="f44" fmla="*/ f30 f21 1"/>
              <a:gd name="f45" fmla="+- f37 0 f38"/>
              <a:gd name="f46" fmla="+- f37 0 f39"/>
              <a:gd name="f47" fmla="+- f37 f39 0"/>
              <a:gd name="f48" fmla="+- f37 f38 0"/>
              <a:gd name="f49" fmla="*/ f41 f21 1"/>
              <a:gd name="f50" fmla="*/ f42 f21 1"/>
              <a:gd name="f51" fmla="*/ f37 f21 1"/>
              <a:gd name="f52" fmla="*/ f40 f21 1"/>
              <a:gd name="f53" fmla="*/ f47 f21 1"/>
              <a:gd name="f54" fmla="*/ f48 f21 1"/>
              <a:gd name="f55" fmla="*/ f45 f21 1"/>
              <a:gd name="f56" fmla="*/ f4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51" y="f44"/>
              </a:cxn>
            </a:cxnLst>
            <a:rect l="f43" t="f44" r="f49" b="f50"/>
            <a:pathLst>
              <a:path>
                <a:moveTo>
                  <a:pt x="f51" y="f44"/>
                </a:moveTo>
                <a:cubicBezTo>
                  <a:pt x="f53" y="f52"/>
                  <a:pt x="f54" y="f44"/>
                  <a:pt x="f51" y="f28"/>
                </a:cubicBezTo>
                <a:cubicBezTo>
                  <a:pt x="f55" y="f44"/>
                  <a:pt x="f56" y="f52"/>
                  <a:pt x="f51" y="f44"/>
                </a:cubicBezTo>
                <a:close/>
              </a:path>
            </a:pathLst>
          </a:custGeom>
          <a:noFill/>
          <a:ln w="57150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9" name="Рисунок 12">
            <a:extLst>
              <a:ext uri="{FF2B5EF4-FFF2-40B4-BE49-F238E27FC236}">
                <a16:creationId xmlns:a16="http://schemas.microsoft.com/office/drawing/2014/main" id="{C4C8283F-CAFF-5C1E-0335-12DA7D2AA16C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7799" t="11205" r="4384" b="19595"/>
          <a:stretch>
            <a:fillRect/>
          </a:stretch>
        </p:blipFill>
        <p:spPr>
          <a:xfrm flipH="1">
            <a:off x="2494382" y="4683924"/>
            <a:ext cx="1529544" cy="12053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80b1b2b7035cf66">
            <a:extLst>
              <a:ext uri="{FF2B5EF4-FFF2-40B4-BE49-F238E27FC236}">
                <a16:creationId xmlns:a16="http://schemas.microsoft.com/office/drawing/2014/main" id="{E74E3A0C-4878-1F6F-CA90-FCE3834C15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16660" y="1493946"/>
            <a:ext cx="393896" cy="3938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book-turning-pages-1_zy2oiged">
            <a:extLst>
              <a:ext uri="{FF2B5EF4-FFF2-40B4-BE49-F238E27FC236}">
                <a16:creationId xmlns:a16="http://schemas.microsoft.com/office/drawing/2014/main" id="{0380A772-FB89-2DB3-DBB6-E625B795E0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51023" y="2182599"/>
            <a:ext cx="393896" cy="3938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laughter-of-a-one-year-old">
            <a:extLst>
              <a:ext uri="{FF2B5EF4-FFF2-40B4-BE49-F238E27FC236}">
                <a16:creationId xmlns:a16="http://schemas.microsoft.com/office/drawing/2014/main" id="{058FAEA0-A8CE-A6F0-CA5E-071146FB6C2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27797" y="2952277"/>
            <a:ext cx="440631" cy="4406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sports-car-rev-engine_zygsjmv_">
            <a:extLst>
              <a:ext uri="{FF2B5EF4-FFF2-40B4-BE49-F238E27FC236}">
                <a16:creationId xmlns:a16="http://schemas.microsoft.com/office/drawing/2014/main" id="{1D1D4670-E746-776F-24E2-0FC77D29ECD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53437" y="3534329"/>
            <a:ext cx="440631" cy="4406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bouncing-ball">
            <a:extLst>
              <a:ext uri="{FF2B5EF4-FFF2-40B4-BE49-F238E27FC236}">
                <a16:creationId xmlns:a16="http://schemas.microsoft.com/office/drawing/2014/main" id="{4E6BE6AE-9056-B0ED-0907-66489B0A66C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20317" y="4353787"/>
            <a:ext cx="431514" cy="4315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urring-cat">
            <a:extLst>
              <a:ext uri="{FF2B5EF4-FFF2-40B4-BE49-F238E27FC236}">
                <a16:creationId xmlns:a16="http://schemas.microsoft.com/office/drawing/2014/main" id="{1C9F7557-45D8-B416-F0D0-4917682F385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27504" y="5060902"/>
            <a:ext cx="440932" cy="4409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99195f92dc131f2">
            <a:extLst>
              <a:ext uri="{FF2B5EF4-FFF2-40B4-BE49-F238E27FC236}">
                <a16:creationId xmlns:a16="http://schemas.microsoft.com/office/drawing/2014/main" id="{CBF767D0-E357-F67C-91C4-BA61BF3C330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31674" y="5707757"/>
            <a:ext cx="440932" cy="4409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66f41248db1b739">
            <a:extLst>
              <a:ext uri="{FF2B5EF4-FFF2-40B4-BE49-F238E27FC236}">
                <a16:creationId xmlns:a16="http://schemas.microsoft.com/office/drawing/2014/main" id="{250F881E-7750-DE92-82E3-6E005E0B88E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49139" y="6328617"/>
            <a:ext cx="467194" cy="4671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Рисунок 10">
            <a:extLst>
              <a:ext uri="{FF2B5EF4-FFF2-40B4-BE49-F238E27FC236}">
                <a16:creationId xmlns:a16="http://schemas.microsoft.com/office/drawing/2014/main" id="{D6D0795E-007C-3209-2EBC-4A8B2855DD2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0106659">
            <a:off x="7396501" y="3499050"/>
            <a:ext cx="647239" cy="6472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Рисунок 30">
            <a:extLst>
              <a:ext uri="{FF2B5EF4-FFF2-40B4-BE49-F238E27FC236}">
                <a16:creationId xmlns:a16="http://schemas.microsoft.com/office/drawing/2014/main" id="{7C1E1BFA-71AC-AC82-9CBF-18C88FFB857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9720" y="4291708"/>
            <a:ext cx="2504102" cy="25041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Рисунок 23">
            <a:extLst>
              <a:ext uri="{FF2B5EF4-FFF2-40B4-BE49-F238E27FC236}">
                <a16:creationId xmlns:a16="http://schemas.microsoft.com/office/drawing/2014/main" id="{B62C4774-27DA-E025-9B4D-2AE2284DDF5F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 l="20796" t="17843" r="16512" b="1312"/>
          <a:stretch>
            <a:fillRect/>
          </a:stretch>
        </p:blipFill>
        <p:spPr>
          <a:xfrm>
            <a:off x="3780065" y="2987271"/>
            <a:ext cx="1184632" cy="15275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Рисунок 25">
            <a:extLst>
              <a:ext uri="{FF2B5EF4-FFF2-40B4-BE49-F238E27FC236}">
                <a16:creationId xmlns:a16="http://schemas.microsoft.com/office/drawing/2014/main" id="{439EC329-AAC8-0342-BE74-6B2EABD3342F}"/>
              </a:ext>
            </a:extLst>
          </p:cNvPr>
          <p:cNvPicPr>
            <a:picLocks noChangeAspect="1"/>
          </p:cNvPicPr>
          <p:nvPr/>
        </p:nvPicPr>
        <p:blipFill>
          <a:blip r:embed="rId29"/>
          <a:srcRect l="15020" t="18917" r="12379" b="17093"/>
          <a:stretch>
            <a:fillRect/>
          </a:stretch>
        </p:blipFill>
        <p:spPr>
          <a:xfrm>
            <a:off x="7755922" y="4951732"/>
            <a:ext cx="1665908" cy="14683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6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3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38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39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4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4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42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3" dur="indefinit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childTnLst>
                  <p:par>
                    <p:cTn id="44" fill="hold">
                      <p:stCondLst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dur="indefinit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childTnLst>
                  <p:par>
                    <p:cTn id="49" fill="hold">
                      <p:stCondLst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16576 0.09977 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dur="indefinit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54" fill="hold">
                      <p:stCondLst>
                        <p:cond evt="onBegin" delay="0">
                          <p:tn val="53"/>
                        </p:cond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6.25E-7 -0.23241 ">
                                      <p:cBhvr>
                                        <p:cTn id="5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23241 L 6.25E-7 -3.7037E-7 ">
                                      <p:cBhvr>
                                        <p:cTn id="6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dur="indefinit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childTnLst>
                  <p:par>
                    <p:cTn id="62" fill="hold">
                      <p:stCondLst>
                        <p:cond evt="onBegin" delay="0">
                          <p:tn val="61"/>
                        </p:cond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C 0.00248 -0.00648 0.00703 -0.01574 0.01237 -0.01574 C 0.02031 -0.01574 0.02682 -0.00625 0.02682 0.00625 C 0.02682 0.01019 0.02604 0.01389 0.02474 0.01713 C 0.025 0.01713 -1.25E-6 0.06597 -1.25E-6 0.06667 C -1.25E-6 0.06597 -0.025 0.01713 -0.02474 0.01713 C -0.02604 0.01389 -0.02656 0.01019 -0.02656 0.00625 C -0.02656 -0.00625 -0.02031 -0.01574 -0.01224 -0.01574 C -0.00703 -0.01574 -0.00247 -0.00648 -1.25E-6 -2.22222E-6 Z 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955DAC4-E48E-43D8-98BE-F0774052DD3E}"/>
</file>

<file path=customXml/itemProps2.xml><?xml version="1.0" encoding="utf-8"?>
<ds:datastoreItem xmlns:ds="http://schemas.openxmlformats.org/officeDocument/2006/customXml" ds:itemID="{950A8CD0-4A4A-4C42-8BF5-DDE722859134}"/>
</file>

<file path=customXml/itemProps3.xml><?xml version="1.0" encoding="utf-8"?>
<ds:datastoreItem xmlns:ds="http://schemas.openxmlformats.org/officeDocument/2006/customXml" ds:itemID="{CCC1A060-5AF3-40F1-AB6A-3CCC7B4D5AE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Широкоэкранный</PresentationFormat>
  <Paragraphs>0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2</cp:revision>
  <dcterms:created xsi:type="dcterms:W3CDTF">2025-12-12T11:47:59Z</dcterms:created>
  <dcterms:modified xsi:type="dcterms:W3CDTF">2025-12-12T11:50:35Z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