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724"/>
  </p:normalViewPr>
  <p:slideViewPr>
    <p:cSldViewPr snapToGrid="0" showGuides="1">
      <p:cViewPr varScale="1">
        <p:scale>
          <a:sx n="121" d="100"/>
          <a:sy n="121" d="100"/>
        </p:scale>
        <p:origin x="304" y="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534ADD-520E-C19F-BEF8-86BACBD5C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315EA9-0B24-8081-6408-23694DFA3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BA74E7-108A-246E-397A-BF07532FA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A2E0B-12C4-AD49-A3EE-F7793E155C96}" type="datetimeFigureOut">
              <a:rPr lang="ru-UA" smtClean="0"/>
              <a:t>12.12.2025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1053B4-0A0D-2651-0764-D19AC0B14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38C355-2A6B-F92A-97D3-7C8337A72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339D4-945E-8B46-ADF9-D25B85B59D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13682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1A9D95-951C-00B5-69AF-7A1EEBBA5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AD560DC-3767-0A19-C34F-A67A7A1E5C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9FFA71-E15F-3DC4-A8E8-423908FF6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A2E0B-12C4-AD49-A3EE-F7793E155C96}" type="datetimeFigureOut">
              <a:rPr lang="ru-UA" smtClean="0"/>
              <a:t>12.12.2025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E6D09A-01A8-1833-C24A-B1D8CFD2A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7C9966-280A-649E-F6C8-7771E33AB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339D4-945E-8B46-ADF9-D25B85B59D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19642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BCA1410-C181-DF8C-3DD7-4970F13F4D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A7DA7F-731C-06DD-43D5-8FE5C6BF88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6D97EB-FD19-D566-9202-D98F3CA65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A2E0B-12C4-AD49-A3EE-F7793E155C96}" type="datetimeFigureOut">
              <a:rPr lang="ru-UA" smtClean="0"/>
              <a:t>12.12.2025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5512A9-0E65-946F-CD42-5C0F8DD1F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5D8E8D-0285-F74E-3B6C-EDD40E4E8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339D4-945E-8B46-ADF9-D25B85B59D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77611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C320F6-1AFD-9096-AA9B-563BF0C48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A36294-0F97-3051-3AE2-630AE359D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32D29B-3FE7-D42F-5B50-E1999C126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A2E0B-12C4-AD49-A3EE-F7793E155C96}" type="datetimeFigureOut">
              <a:rPr lang="ru-UA" smtClean="0"/>
              <a:t>12.12.2025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0812AD-0454-31DE-C2C9-8337ACA88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BA0304-DA38-B0EA-7525-6ACB196C9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339D4-945E-8B46-ADF9-D25B85B59D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59719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A76090-B898-46CB-4054-E41F996B6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609997-BE1E-9280-5F55-34DC0BF49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DB6481-886F-EB3D-6742-E35D395EE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A2E0B-12C4-AD49-A3EE-F7793E155C96}" type="datetimeFigureOut">
              <a:rPr lang="ru-UA" smtClean="0"/>
              <a:t>12.12.2025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204B84-9999-5226-7DCC-1021C81F4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1AF607-6F6E-1E7C-882E-F10464721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339D4-945E-8B46-ADF9-D25B85B59D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4158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AE98A3-45C1-8E1E-0A92-F7BF52FB1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F40324-A3F1-AD10-2F83-7D0F66B468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84E9E0-1ADC-42E6-E55A-239D5059DD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6484EB-F7F3-1FEA-C7B0-CDE40053B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A2E0B-12C4-AD49-A3EE-F7793E155C96}" type="datetimeFigureOut">
              <a:rPr lang="ru-UA" smtClean="0"/>
              <a:t>12.12.2025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F474A09-9B87-7708-DA6D-27E6327AE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B6E8BA-50EC-9A98-367E-F1286A474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339D4-945E-8B46-ADF9-D25B85B59D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95242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803D31-7CF1-ED98-1CD9-2F4E1E967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DBFA52-59EE-DF6E-9592-A6EBA89F5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CC2AD4C-D8AE-405F-AB8E-B235B67591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ABDEA0A-8D47-A8DD-5C03-35DFB37D2D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587DBE5-E92D-95E9-20D0-190B33C28B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B87A499-9DC6-27F8-3316-5142EBDCB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A2E0B-12C4-AD49-A3EE-F7793E155C96}" type="datetimeFigureOut">
              <a:rPr lang="ru-UA" smtClean="0"/>
              <a:t>12.12.2025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811D4BC-2021-CAA5-B72A-112EE0E77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57692E8-93E3-22D9-B0A8-E4473ACA5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339D4-945E-8B46-ADF9-D25B85B59D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93260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DA9676-9FC8-1605-3AE1-87E5284A7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0181D96-D762-FA5C-9FFB-CB6766F58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A2E0B-12C4-AD49-A3EE-F7793E155C96}" type="datetimeFigureOut">
              <a:rPr lang="ru-UA" smtClean="0"/>
              <a:t>12.12.2025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40D4CA9-B904-95EB-84CD-C9D686223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5B328EE-7067-BB8A-17B8-066BBB04E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339D4-945E-8B46-ADF9-D25B85B59D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70946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E7F7C37-B482-D44C-56F2-1D5470B96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A2E0B-12C4-AD49-A3EE-F7793E155C96}" type="datetimeFigureOut">
              <a:rPr lang="ru-UA" smtClean="0"/>
              <a:t>12.12.2025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5235C16-ECF1-5FF7-658C-0E00FDAED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F433140-996F-AF57-F412-D9A67C598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339D4-945E-8B46-ADF9-D25B85B59D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3399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82C096-9407-2395-4296-0315ACE5E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F1076A-F1C0-1C01-81C4-40A81ABC4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414C09F-22F7-6870-E01F-049568FFB7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B9613C-4620-80B5-6B1E-1CDF1B383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A2E0B-12C4-AD49-A3EE-F7793E155C96}" type="datetimeFigureOut">
              <a:rPr lang="ru-UA" smtClean="0"/>
              <a:t>12.12.2025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555F13-EF63-4B38-3FBB-72FED0211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5AA343-5777-42DF-8CC2-F6E441EB6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339D4-945E-8B46-ADF9-D25B85B59D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59912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EE1462-A7EF-4AAD-3FE0-20B1DD73F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0773CF0-AA9D-A08D-173F-68F3E016BE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B8C1584-B1D8-C8DE-A04E-53E0AD7A3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3A8610-3507-0F21-99C8-E1E6C669D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A2E0B-12C4-AD49-A3EE-F7793E155C96}" type="datetimeFigureOut">
              <a:rPr lang="ru-UA" smtClean="0"/>
              <a:t>12.12.2025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D2F942-484C-CF3E-0942-8840B9039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CE4D16-3BB2-2202-5702-41B518246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339D4-945E-8B46-ADF9-D25B85B59D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4127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725259-ED78-E52C-0E01-2C4F1A4DA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DB316B-95E2-AE1D-D257-C7E21298A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44447C-98FA-C8C5-BC6F-E808E98398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BA2E0B-12C4-AD49-A3EE-F7793E155C96}" type="datetimeFigureOut">
              <a:rPr lang="ru-UA" smtClean="0"/>
              <a:t>12.12.2025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516A60-2898-85F0-2932-8FC3423757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11BDD1-B0DE-4C00-2421-E690590282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9339D4-945E-8B46-ADF9-D25B85B59D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90508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5.png"/><Relationship Id="rId3" Type="http://schemas.microsoft.com/office/2007/relationships/media" Target="../media/media2.mp3"/><Relationship Id="rId21" Type="http://schemas.openxmlformats.org/officeDocument/2006/relationships/image" Target="../media/image8.pn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4.png"/><Relationship Id="rId25" Type="http://schemas.openxmlformats.org/officeDocument/2006/relationships/image" Target="../media/image12.png"/><Relationship Id="rId2" Type="http://schemas.openxmlformats.org/officeDocument/2006/relationships/audio" Target="../media/media1.mp3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openxmlformats.org/officeDocument/2006/relationships/image" Target="../media/image11.png"/><Relationship Id="rId5" Type="http://schemas.microsoft.com/office/2007/relationships/media" Target="../media/media3.mp3"/><Relationship Id="rId15" Type="http://schemas.openxmlformats.org/officeDocument/2006/relationships/image" Target="../media/image2.png"/><Relationship Id="rId23" Type="http://schemas.openxmlformats.org/officeDocument/2006/relationships/image" Target="../media/image10.png"/><Relationship Id="rId10" Type="http://schemas.openxmlformats.org/officeDocument/2006/relationships/audio" Target="../media/media5.mp3"/><Relationship Id="rId19" Type="http://schemas.openxmlformats.org/officeDocument/2006/relationships/image" Target="../media/image6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.png"/><Relationship Id="rId2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>
            <a:extLst>
              <a:ext uri="{FF2B5EF4-FFF2-40B4-BE49-F238E27FC236}">
                <a16:creationId xmlns:a16="http://schemas.microsoft.com/office/drawing/2014/main" id="{ECA0B9BB-632A-5589-7DF3-E94AF2DD89FC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-35210" y="0"/>
            <a:ext cx="12196212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Прямокутник: округлені кути 49">
            <a:extLst>
              <a:ext uri="{FF2B5EF4-FFF2-40B4-BE49-F238E27FC236}">
                <a16:creationId xmlns:a16="http://schemas.microsoft.com/office/drawing/2014/main" id="{67EF0DFB-B707-B08D-457A-ABB94CC03554}"/>
              </a:ext>
            </a:extLst>
          </p:cNvPr>
          <p:cNvSpPr/>
          <p:nvPr/>
        </p:nvSpPr>
        <p:spPr>
          <a:xfrm>
            <a:off x="551218" y="2192274"/>
            <a:ext cx="1782823" cy="184119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88000"/>
            </a:srgbClr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uk-UA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5" name="Рисунок 34">
            <a:extLst>
              <a:ext uri="{FF2B5EF4-FFF2-40B4-BE49-F238E27FC236}">
                <a16:creationId xmlns:a16="http://schemas.microsoft.com/office/drawing/2014/main" id="{03E24D04-3DD6-A0D5-B6FB-9847643CE13C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t="21963" b="25192"/>
          <a:stretch>
            <a:fillRect/>
          </a:stretch>
        </p:blipFill>
        <p:spPr>
          <a:xfrm flipH="1">
            <a:off x="639915" y="3026407"/>
            <a:ext cx="1713238" cy="90636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Рисунок 38">
            <a:extLst>
              <a:ext uri="{FF2B5EF4-FFF2-40B4-BE49-F238E27FC236}">
                <a16:creationId xmlns:a16="http://schemas.microsoft.com/office/drawing/2014/main" id="{77910380-4D66-DFC5-4C14-1526346DB750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t="9866" b="6445"/>
          <a:stretch>
            <a:fillRect/>
          </a:stretch>
        </p:blipFill>
        <p:spPr>
          <a:xfrm rot="21005011">
            <a:off x="1036108" y="2311823"/>
            <a:ext cx="1182986" cy="99200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Прямокутник: округлені кути 50">
            <a:extLst>
              <a:ext uri="{FF2B5EF4-FFF2-40B4-BE49-F238E27FC236}">
                <a16:creationId xmlns:a16="http://schemas.microsoft.com/office/drawing/2014/main" id="{B3077CF9-C8A2-E053-1A77-8B539742D4FA}"/>
              </a:ext>
            </a:extLst>
          </p:cNvPr>
          <p:cNvSpPr/>
          <p:nvPr/>
        </p:nvSpPr>
        <p:spPr>
          <a:xfrm>
            <a:off x="3876013" y="2217365"/>
            <a:ext cx="2110270" cy="2019708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88000"/>
            </a:srgbClr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uk-UA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8" name="Рисунок 27">
            <a:extLst>
              <a:ext uri="{FF2B5EF4-FFF2-40B4-BE49-F238E27FC236}">
                <a16:creationId xmlns:a16="http://schemas.microsoft.com/office/drawing/2014/main" id="{75B8548F-C8F0-57DB-E94C-544479A52DF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3983592" flipH="1">
            <a:off x="3855513" y="2259491"/>
            <a:ext cx="1533832" cy="153383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Рисунок 30">
            <a:extLst>
              <a:ext uri="{FF2B5EF4-FFF2-40B4-BE49-F238E27FC236}">
                <a16:creationId xmlns:a16="http://schemas.microsoft.com/office/drawing/2014/main" id="{101ADCA1-2872-E5BF-71F3-620A9369F0F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007656" y="3343915"/>
            <a:ext cx="905429" cy="9054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Прямокутник: округлені кути 51">
            <a:extLst>
              <a:ext uri="{FF2B5EF4-FFF2-40B4-BE49-F238E27FC236}">
                <a16:creationId xmlns:a16="http://schemas.microsoft.com/office/drawing/2014/main" id="{F0C14506-073D-9911-11A5-EB396FAFCD14}"/>
              </a:ext>
            </a:extLst>
          </p:cNvPr>
          <p:cNvSpPr/>
          <p:nvPr/>
        </p:nvSpPr>
        <p:spPr>
          <a:xfrm>
            <a:off x="6085469" y="2890939"/>
            <a:ext cx="1427890" cy="1346133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88000"/>
            </a:srgbClr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uk-UA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11" name="Рисунок 40">
            <a:extLst>
              <a:ext uri="{FF2B5EF4-FFF2-40B4-BE49-F238E27FC236}">
                <a16:creationId xmlns:a16="http://schemas.microsoft.com/office/drawing/2014/main" id="{B486C3B0-D568-2666-0047-5ACBCDAAD78B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 t="2658" b="8596"/>
          <a:stretch>
            <a:fillRect/>
          </a:stretch>
        </p:blipFill>
        <p:spPr>
          <a:xfrm>
            <a:off x="6152805" y="3088285"/>
            <a:ext cx="1293199" cy="114878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2" name="Прямокутник: округлені кути 57">
            <a:extLst>
              <a:ext uri="{FF2B5EF4-FFF2-40B4-BE49-F238E27FC236}">
                <a16:creationId xmlns:a16="http://schemas.microsoft.com/office/drawing/2014/main" id="{5CA1DDF8-F44D-2D9A-EF57-87808E941EB0}"/>
              </a:ext>
            </a:extLst>
          </p:cNvPr>
          <p:cNvSpPr/>
          <p:nvPr/>
        </p:nvSpPr>
        <p:spPr>
          <a:xfrm>
            <a:off x="7794565" y="96633"/>
            <a:ext cx="1454371" cy="2445581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88000"/>
            </a:srgbClr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uk-UA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13" name="Рисунок 10">
            <a:extLst>
              <a:ext uri="{FF2B5EF4-FFF2-40B4-BE49-F238E27FC236}">
                <a16:creationId xmlns:a16="http://schemas.microsoft.com/office/drawing/2014/main" id="{D95932E7-5426-C255-FD25-71AEA71052F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785219" y="121176"/>
            <a:ext cx="1523326" cy="239380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4" name="Прямокутник: округлені кути 60">
            <a:extLst>
              <a:ext uri="{FF2B5EF4-FFF2-40B4-BE49-F238E27FC236}">
                <a16:creationId xmlns:a16="http://schemas.microsoft.com/office/drawing/2014/main" id="{25B29F7C-81BC-D118-BE55-F239F87C7912}"/>
              </a:ext>
            </a:extLst>
          </p:cNvPr>
          <p:cNvSpPr/>
          <p:nvPr/>
        </p:nvSpPr>
        <p:spPr>
          <a:xfrm>
            <a:off x="9325535" y="920581"/>
            <a:ext cx="2789870" cy="5859484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88000"/>
            </a:srgbClr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uk-UA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15" name="Рисунок 5">
            <a:extLst>
              <a:ext uri="{FF2B5EF4-FFF2-40B4-BE49-F238E27FC236}">
                <a16:creationId xmlns:a16="http://schemas.microsoft.com/office/drawing/2014/main" id="{E605014F-9D94-FFE8-ACF0-501D1738B860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 l="28712" t="6074" r="22889" b="4177"/>
          <a:stretch>
            <a:fillRect/>
          </a:stretch>
        </p:blipFill>
        <p:spPr>
          <a:xfrm>
            <a:off x="9399547" y="1088273"/>
            <a:ext cx="2789870" cy="575081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6" name="Прямокутник: округлені кути 2053">
            <a:extLst>
              <a:ext uri="{FF2B5EF4-FFF2-40B4-BE49-F238E27FC236}">
                <a16:creationId xmlns:a16="http://schemas.microsoft.com/office/drawing/2014/main" id="{4ACBA517-3E12-3587-7051-1179BE3B6788}"/>
              </a:ext>
            </a:extLst>
          </p:cNvPr>
          <p:cNvSpPr/>
          <p:nvPr/>
        </p:nvSpPr>
        <p:spPr>
          <a:xfrm>
            <a:off x="3236573" y="1076285"/>
            <a:ext cx="1278879" cy="90636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88000"/>
            </a:srgbClr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uk-UA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17" name="Рисунок 2">
            <a:extLst>
              <a:ext uri="{FF2B5EF4-FFF2-40B4-BE49-F238E27FC236}">
                <a16:creationId xmlns:a16="http://schemas.microsoft.com/office/drawing/2014/main" id="{0387A02C-C3F9-6096-6AB1-E71FF136D5F0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rot="19400718">
            <a:off x="3382777" y="1033967"/>
            <a:ext cx="986473" cy="98647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8" name="Рисунок 4">
            <a:extLst>
              <a:ext uri="{FF2B5EF4-FFF2-40B4-BE49-F238E27FC236}">
                <a16:creationId xmlns:a16="http://schemas.microsoft.com/office/drawing/2014/main" id="{1BBD5220-CB45-9943-F1A6-FC9BB06E4240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730772" y="1927975"/>
            <a:ext cx="3821716" cy="346940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9" name="Picture 6" descr="Без назви-1">
            <a:extLst>
              <a:ext uri="{FF2B5EF4-FFF2-40B4-BE49-F238E27FC236}">
                <a16:creationId xmlns:a16="http://schemas.microsoft.com/office/drawing/2014/main" id="{7BEBFDF0-CAF4-18A3-BCE0-57EB14248F9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387253" y="3649116"/>
            <a:ext cx="2884237" cy="287401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0" name="часы тикают">
            <a:extLst>
              <a:ext uri="{FF2B5EF4-FFF2-40B4-BE49-F238E27FC236}">
                <a16:creationId xmlns:a16="http://schemas.microsoft.com/office/drawing/2014/main" id="{4493F21C-13CB-5DE9-57BB-62EB6CF52A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2225415" y="3262987"/>
            <a:ext cx="487366" cy="48736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1" name="жарим на сковороде">
            <a:extLst>
              <a:ext uri="{FF2B5EF4-FFF2-40B4-BE49-F238E27FC236}">
                <a16:creationId xmlns:a16="http://schemas.microsoft.com/office/drawing/2014/main" id="{BBA2D7BC-DA34-F9C4-D5BB-2EC7BD32923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2225415" y="3809617"/>
            <a:ext cx="487366" cy="48736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2" name="наливаем воду">
            <a:extLst>
              <a:ext uri="{FF2B5EF4-FFF2-40B4-BE49-F238E27FC236}">
                <a16:creationId xmlns:a16="http://schemas.microsoft.com/office/drawing/2014/main" id="{DCAD0627-9E71-C094-D462-354E39E14D2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2193850" y="6246763"/>
            <a:ext cx="487366" cy="48736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3" name="мешаем кашу">
            <a:extLst>
              <a:ext uri="{FF2B5EF4-FFF2-40B4-BE49-F238E27FC236}">
                <a16:creationId xmlns:a16="http://schemas.microsoft.com/office/drawing/2014/main" id="{1885399A-9707-0C12-F4C2-2BF8AEE0290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2179397" y="5654437"/>
            <a:ext cx="487366" cy="48736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4" name="моб. телефон">
            <a:extLst>
              <a:ext uri="{FF2B5EF4-FFF2-40B4-BE49-F238E27FC236}">
                <a16:creationId xmlns:a16="http://schemas.microsoft.com/office/drawing/2014/main" id="{33A377E0-C860-C3A5-F4AC-9AB49D1C262E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2192998" y="5034974"/>
            <a:ext cx="487366" cy="48736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5" name="холодильник">
            <a:extLst>
              <a:ext uri="{FF2B5EF4-FFF2-40B4-BE49-F238E27FC236}">
                <a16:creationId xmlns:a16="http://schemas.microsoft.com/office/drawing/2014/main" id="{836BC05C-C6B0-CBBE-FFA8-46BB6BFE4C93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2209772" y="4415511"/>
            <a:ext cx="487366" cy="48736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dur="indefinit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childTnLst>
                  <p:par>
                    <p:cTn id="12" fill="hold">
                      <p:stCondLst>
                        <p:cond evt="onBegin" delay="0">
                          <p:tn val="11"/>
                        </p:cond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8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9" dur="indefinit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childTnLst>
                  <p:par>
                    <p:cTn id="20" fill="hold">
                      <p:stCondLst>
                        <p:cond evt="onBegin" delay="0">
                          <p:tn val="19"/>
                        </p:cond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6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7" dur="indefinit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childTnLst>
                  <p:par>
                    <p:cTn id="28" fill="hold">
                      <p:stCondLst>
                        <p:cond evt="onBegin" delay="0">
                          <p:tn val="27"/>
                        </p:cond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34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35" dur="indefinit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childTnLst>
                  <p:par>
                    <p:cTn id="36" fill="hold">
                      <p:stCondLst>
                        <p:cond evt="onBegin" delay="0">
                          <p:tn val="35"/>
                        </p:cond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42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43" dur="indefinit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childTnLst>
                  <p:par>
                    <p:cTn id="44" fill="hold">
                      <p:stCondLst>
                        <p:cond evt="onBegin" delay="0">
                          <p:tn val="43"/>
                        </p:cond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5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51" dur="indefinit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childTnLst>
                  <p:par>
                    <p:cTn id="52" fill="hold">
                      <p:stCondLst>
                        <p:cond evt="onBegin" delay="0">
                          <p:tn val="51"/>
                        </p:cond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6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4" grpId="0" animBg="1"/>
      <p:bldP spid="7" grpId="0" animBg="1"/>
      <p:bldP spid="10" grpId="0" animBg="1"/>
      <p:bldP spid="12" grpId="0" animBg="1"/>
      <p:bldP spid="14" grpId="0" animBg="1"/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1B701AF-CCE1-4429-8550-65D6CBD94273}"/>
</file>

<file path=customXml/itemProps2.xml><?xml version="1.0" encoding="utf-8"?>
<ds:datastoreItem xmlns:ds="http://schemas.openxmlformats.org/officeDocument/2006/customXml" ds:itemID="{142190B6-E0F0-4095-B6D6-03430699191A}"/>
</file>

<file path=customXml/itemProps3.xml><?xml version="1.0" encoding="utf-8"?>
<ds:datastoreItem xmlns:ds="http://schemas.openxmlformats.org/officeDocument/2006/customXml" ds:itemID="{582928E6-A5B7-4D5D-A1CD-803D28090D59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Microsoft Office User</cp:lastModifiedBy>
  <cp:revision>1</cp:revision>
  <dcterms:created xsi:type="dcterms:W3CDTF">2025-12-12T11:38:25Z</dcterms:created>
  <dcterms:modified xsi:type="dcterms:W3CDTF">2025-12-12T11:42:13Z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