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2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6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6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48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3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0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3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5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3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1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67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1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46855" y="474986"/>
            <a:ext cx="8315791" cy="5538951"/>
            <a:chOff x="694544" y="584258"/>
            <a:chExt cx="8376566" cy="538968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94544" y="584258"/>
              <a:ext cx="8376566" cy="5389684"/>
              <a:chOff x="712177" y="334109"/>
              <a:chExt cx="8376566" cy="538968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2177" y="334109"/>
                <a:ext cx="8376566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0" t="4457" r="3787" b="6512"/>
              <a:stretch/>
            </p:blipFill>
            <p:spPr>
              <a:xfrm>
                <a:off x="839160" y="453843"/>
                <a:ext cx="5990151" cy="3399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" name="Прямоугольник 3"/>
            <p:cNvSpPr/>
            <p:nvPr/>
          </p:nvSpPr>
          <p:spPr>
            <a:xfrm rot="407502">
              <a:off x="5092507" y="2674760"/>
              <a:ext cx="112628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утро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709098" y="4227057"/>
            <a:ext cx="1811315" cy="16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5324"/>
          <a:stretch/>
        </p:blipFill>
        <p:spPr>
          <a:xfrm>
            <a:off x="6830317" y="2434140"/>
            <a:ext cx="1821619" cy="164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911" r="70512" b="54415"/>
          <a:stretch/>
        </p:blipFill>
        <p:spPr>
          <a:xfrm>
            <a:off x="6847868" y="735209"/>
            <a:ext cx="1786518" cy="158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7000" b="29359"/>
          <a:stretch/>
        </p:blipFill>
        <p:spPr>
          <a:xfrm>
            <a:off x="4783451" y="4219784"/>
            <a:ext cx="180829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6793133" y="4199458"/>
            <a:ext cx="182000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26395" r="26372" b="31157"/>
          <a:stretch/>
        </p:blipFill>
        <p:spPr>
          <a:xfrm>
            <a:off x="2755307" y="4219784"/>
            <a:ext cx="182675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546855" y="462443"/>
            <a:ext cx="8315791" cy="5551494"/>
            <a:chOff x="650459" y="459943"/>
            <a:chExt cx="8402692" cy="538968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50459" y="459943"/>
              <a:ext cx="8402692" cy="5389683"/>
              <a:chOff x="700210" y="326573"/>
              <a:chExt cx="6506308" cy="5389684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700210" y="326573"/>
                <a:ext cx="6506308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3" t="4035" r="3810" b="5659"/>
              <a:stretch/>
            </p:blipFill>
            <p:spPr>
              <a:xfrm>
                <a:off x="889476" y="462890"/>
                <a:ext cx="4584464" cy="3350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15" name="Прямоугольник 14"/>
            <p:cNvSpPr/>
            <p:nvPr/>
          </p:nvSpPr>
          <p:spPr>
            <a:xfrm rot="407502">
              <a:off x="5246022" y="2463929"/>
              <a:ext cx="80666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день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97909" y="4230430"/>
            <a:ext cx="1756008" cy="160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4816955" y="4199458"/>
            <a:ext cx="1832331" cy="1688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6684" r="26508" b="30884"/>
          <a:stretch/>
        </p:blipFill>
        <p:spPr>
          <a:xfrm>
            <a:off x="6830317" y="599376"/>
            <a:ext cx="1839095" cy="162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2762632" y="4229315"/>
            <a:ext cx="1876972" cy="165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6813232" y="2407018"/>
            <a:ext cx="1884399" cy="170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54075" r="69940" b="23554"/>
          <a:stretch/>
        </p:blipFill>
        <p:spPr>
          <a:xfrm>
            <a:off x="6855456" y="4216153"/>
            <a:ext cx="1842175" cy="167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Группа 23"/>
          <p:cNvGrpSpPr/>
          <p:nvPr/>
        </p:nvGrpSpPr>
        <p:grpSpPr>
          <a:xfrm>
            <a:off x="546855" y="462443"/>
            <a:ext cx="8317139" cy="5551494"/>
            <a:chOff x="597275" y="459942"/>
            <a:chExt cx="8507650" cy="5389684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97275" y="459942"/>
              <a:ext cx="8507650" cy="5389684"/>
              <a:chOff x="161554" y="334109"/>
              <a:chExt cx="8396068" cy="5760000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161554" y="334109"/>
                <a:ext cx="8396068" cy="5760000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7" t="4387" r="3174" b="5863"/>
              <a:stretch/>
            </p:blipFill>
            <p:spPr>
              <a:xfrm>
                <a:off x="399111" y="514606"/>
                <a:ext cx="5905302" cy="357695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6" name="Прямоугольник 25"/>
            <p:cNvSpPr/>
            <p:nvPr/>
          </p:nvSpPr>
          <p:spPr>
            <a:xfrm rot="324828">
              <a:off x="5120691" y="2509032"/>
              <a:ext cx="935731" cy="374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вечер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761930" y="4217718"/>
            <a:ext cx="1833015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4769694" y="4269788"/>
            <a:ext cx="1841662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2750069" y="4262338"/>
            <a:ext cx="1837230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26395" r="26372" b="30884"/>
          <a:stretch/>
        </p:blipFill>
        <p:spPr>
          <a:xfrm>
            <a:off x="6833620" y="2423715"/>
            <a:ext cx="1848151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6809648" y="4271798"/>
            <a:ext cx="1845738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6825273" y="635703"/>
            <a:ext cx="1830299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528865" y="440258"/>
            <a:ext cx="8351770" cy="5573679"/>
            <a:chOff x="429208" y="340327"/>
            <a:chExt cx="8350898" cy="5827208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4" r="26780" b="30612"/>
            <a:stretch/>
          </p:blipFill>
          <p:spPr>
            <a:xfrm>
              <a:off x="6761546" y="441098"/>
              <a:ext cx="1855172" cy="17858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95" y="3381481"/>
            <a:ext cx="2844608" cy="284460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7" y="5969215"/>
            <a:ext cx="884420" cy="89138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18" y="-844063"/>
            <a:ext cx="666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27268A2-3960-4F0D-8F92-53E4AB589842}"/>
</file>

<file path=customXml/itemProps2.xml><?xml version="1.0" encoding="utf-8"?>
<ds:datastoreItem xmlns:ds="http://schemas.openxmlformats.org/officeDocument/2006/customXml" ds:itemID="{B08F9CF0-B031-4B08-BB13-15C8DAF20190}"/>
</file>

<file path=customXml/itemProps3.xml><?xml version="1.0" encoding="utf-8"?>
<ds:datastoreItem xmlns:ds="http://schemas.openxmlformats.org/officeDocument/2006/customXml" ds:itemID="{888609E0-ABFA-445E-B514-ADB2CF100595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2025-12-12T10:18:53Z</dcterms:created>
  <dcterms:modified xsi:type="dcterms:W3CDTF">2025-12-12T11:01:11Z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