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2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56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86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487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23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20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3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15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53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1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67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01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298"/>
            <a:ext cx="12192000" cy="704461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46855" y="474986"/>
            <a:ext cx="8315791" cy="5538951"/>
            <a:chOff x="694544" y="584258"/>
            <a:chExt cx="8376566" cy="5389684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94544" y="584258"/>
              <a:ext cx="8376566" cy="5389684"/>
              <a:chOff x="712177" y="334109"/>
              <a:chExt cx="8376566" cy="538968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2177" y="334109"/>
                <a:ext cx="8376566" cy="5389684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0" t="4457" r="3787" b="6512"/>
              <a:stretch/>
            </p:blipFill>
            <p:spPr>
              <a:xfrm>
                <a:off x="839160" y="453843"/>
                <a:ext cx="5990151" cy="339928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4" name="Прямоугольник 3"/>
            <p:cNvSpPr/>
            <p:nvPr/>
          </p:nvSpPr>
          <p:spPr>
            <a:xfrm rot="407502">
              <a:off x="5092507" y="2674760"/>
              <a:ext cx="1126280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утро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7655" r="9548" b="25138"/>
          <a:stretch/>
        </p:blipFill>
        <p:spPr>
          <a:xfrm>
            <a:off x="709098" y="4227057"/>
            <a:ext cx="1811315" cy="1605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0" t="21837" r="37692" b="55324"/>
          <a:stretch/>
        </p:blipFill>
        <p:spPr>
          <a:xfrm>
            <a:off x="6830317" y="2434140"/>
            <a:ext cx="1821619" cy="1647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21911" r="70512" b="54415"/>
          <a:stretch/>
        </p:blipFill>
        <p:spPr>
          <a:xfrm>
            <a:off x="6847868" y="735209"/>
            <a:ext cx="1786518" cy="1580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26154" r="27000" b="29359"/>
          <a:stretch/>
        </p:blipFill>
        <p:spPr>
          <a:xfrm>
            <a:off x="4783451" y="4219784"/>
            <a:ext cx="180829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6" t="26538" r="26453" b="30897"/>
          <a:stretch/>
        </p:blipFill>
        <p:spPr>
          <a:xfrm>
            <a:off x="6793133" y="4199458"/>
            <a:ext cx="1820007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26395" r="26372" b="31157"/>
          <a:stretch/>
        </p:blipFill>
        <p:spPr>
          <a:xfrm>
            <a:off x="2755307" y="4219784"/>
            <a:ext cx="182675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Группа 12"/>
          <p:cNvGrpSpPr/>
          <p:nvPr/>
        </p:nvGrpSpPr>
        <p:grpSpPr>
          <a:xfrm>
            <a:off x="546855" y="462443"/>
            <a:ext cx="8315791" cy="5551494"/>
            <a:chOff x="650459" y="459943"/>
            <a:chExt cx="8402692" cy="5389683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650459" y="459943"/>
              <a:ext cx="8402692" cy="5389683"/>
              <a:chOff x="700210" y="326573"/>
              <a:chExt cx="6506308" cy="5389684"/>
            </a:xfrm>
          </p:grpSpPr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700210" y="326573"/>
                <a:ext cx="6506308" cy="5389684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3" t="4035" r="3810" b="5659"/>
              <a:stretch/>
            </p:blipFill>
            <p:spPr>
              <a:xfrm>
                <a:off x="889476" y="462890"/>
                <a:ext cx="4584464" cy="335028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15" name="Прямоугольник 14"/>
            <p:cNvSpPr/>
            <p:nvPr/>
          </p:nvSpPr>
          <p:spPr>
            <a:xfrm rot="407502">
              <a:off x="5246022" y="2463929"/>
              <a:ext cx="80666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день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7756" r="9229" b="25714"/>
          <a:stretch/>
        </p:blipFill>
        <p:spPr>
          <a:xfrm>
            <a:off x="797909" y="4230430"/>
            <a:ext cx="1756008" cy="1606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8507" r="9761" b="25502"/>
          <a:stretch/>
        </p:blipFill>
        <p:spPr>
          <a:xfrm>
            <a:off x="4816955" y="4199458"/>
            <a:ext cx="1832331" cy="1688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5" t="26684" r="26508" b="30884"/>
          <a:stretch/>
        </p:blipFill>
        <p:spPr>
          <a:xfrm>
            <a:off x="6830317" y="599376"/>
            <a:ext cx="1839095" cy="162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7891" r="10182" b="25170"/>
          <a:stretch/>
        </p:blipFill>
        <p:spPr>
          <a:xfrm>
            <a:off x="2762632" y="4229315"/>
            <a:ext cx="1876972" cy="1658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t="26297" r="26954" b="30988"/>
          <a:stretch/>
        </p:blipFill>
        <p:spPr>
          <a:xfrm>
            <a:off x="6813232" y="2407018"/>
            <a:ext cx="1884399" cy="170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54075" r="69940" b="23554"/>
          <a:stretch/>
        </p:blipFill>
        <p:spPr>
          <a:xfrm>
            <a:off x="6855456" y="4216153"/>
            <a:ext cx="1842175" cy="1671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Группа 23"/>
          <p:cNvGrpSpPr/>
          <p:nvPr/>
        </p:nvGrpSpPr>
        <p:grpSpPr>
          <a:xfrm>
            <a:off x="546855" y="462443"/>
            <a:ext cx="8317139" cy="5551494"/>
            <a:chOff x="597275" y="459942"/>
            <a:chExt cx="8507650" cy="5389684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597275" y="459942"/>
              <a:ext cx="8507650" cy="5389684"/>
              <a:chOff x="161554" y="334109"/>
              <a:chExt cx="8396068" cy="5760000"/>
            </a:xfrm>
          </p:grpSpPr>
          <p:sp>
            <p:nvSpPr>
              <p:cNvPr id="27" name="Скругленный прямоугольник 26"/>
              <p:cNvSpPr/>
              <p:nvPr/>
            </p:nvSpPr>
            <p:spPr>
              <a:xfrm>
                <a:off x="161554" y="334109"/>
                <a:ext cx="8396068" cy="5760000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7" t="4387" r="3174" b="5863"/>
              <a:stretch/>
            </p:blipFill>
            <p:spPr>
              <a:xfrm>
                <a:off x="399111" y="514606"/>
                <a:ext cx="5905302" cy="357695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26" name="Прямоугольник 25"/>
            <p:cNvSpPr/>
            <p:nvPr/>
          </p:nvSpPr>
          <p:spPr>
            <a:xfrm rot="324828">
              <a:off x="5120691" y="2509032"/>
              <a:ext cx="935731" cy="3743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вечер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t="25986" r="26780" b="30340"/>
          <a:stretch/>
        </p:blipFill>
        <p:spPr>
          <a:xfrm>
            <a:off x="761930" y="4217718"/>
            <a:ext cx="1833015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891" r="9638" b="24626"/>
          <a:stretch/>
        </p:blipFill>
        <p:spPr>
          <a:xfrm>
            <a:off x="4769694" y="4269788"/>
            <a:ext cx="1841662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6122" r="26372" b="30340"/>
          <a:stretch/>
        </p:blipFill>
        <p:spPr>
          <a:xfrm>
            <a:off x="2750069" y="4262338"/>
            <a:ext cx="1837230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26395" r="26372" b="30884"/>
          <a:stretch/>
        </p:blipFill>
        <p:spPr>
          <a:xfrm>
            <a:off x="6833620" y="2423715"/>
            <a:ext cx="1848151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482" r="9500" b="25035"/>
          <a:stretch/>
        </p:blipFill>
        <p:spPr>
          <a:xfrm>
            <a:off x="6809648" y="4271798"/>
            <a:ext cx="1845738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6326" r="26267" b="30120"/>
          <a:stretch/>
        </p:blipFill>
        <p:spPr>
          <a:xfrm>
            <a:off x="6825273" y="635703"/>
            <a:ext cx="1830299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5" name="Группа 34"/>
          <p:cNvGrpSpPr/>
          <p:nvPr/>
        </p:nvGrpSpPr>
        <p:grpSpPr>
          <a:xfrm>
            <a:off x="528865" y="440258"/>
            <a:ext cx="8351770" cy="5573679"/>
            <a:chOff x="429208" y="340327"/>
            <a:chExt cx="8350898" cy="5827208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429208" y="340327"/>
              <a:ext cx="8350898" cy="5827208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22177" r="69773" b="54558"/>
            <a:stretch/>
          </p:blipFill>
          <p:spPr>
            <a:xfrm>
              <a:off x="652919" y="531673"/>
              <a:ext cx="1847378" cy="16915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395" r="26236" b="29524"/>
            <a:stretch/>
          </p:blipFill>
          <p:spPr>
            <a:xfrm>
              <a:off x="2678063" y="514035"/>
              <a:ext cx="1872349" cy="1671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22" t="22040" r="37664" b="54286"/>
            <a:stretch/>
          </p:blipFill>
          <p:spPr>
            <a:xfrm>
              <a:off x="4723659" y="498055"/>
              <a:ext cx="1852557" cy="17037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4" r="26780" b="30612"/>
            <a:stretch/>
          </p:blipFill>
          <p:spPr>
            <a:xfrm>
              <a:off x="6761546" y="441098"/>
              <a:ext cx="1855172" cy="17858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4" t="26530" r="26373" b="30476"/>
            <a:stretch/>
          </p:blipFill>
          <p:spPr>
            <a:xfrm>
              <a:off x="4691777" y="2411606"/>
              <a:ext cx="1863705" cy="1706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53988" r="69637" b="22994"/>
            <a:stretch/>
          </p:blipFill>
          <p:spPr>
            <a:xfrm>
              <a:off x="2629226" y="2397919"/>
              <a:ext cx="1887072" cy="17094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6" t="7755" r="10182" b="24626"/>
            <a:stretch/>
          </p:blipFill>
          <p:spPr>
            <a:xfrm>
              <a:off x="616961" y="2412897"/>
              <a:ext cx="1874237" cy="17035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531" r="26100" b="30340"/>
            <a:stretch/>
          </p:blipFill>
          <p:spPr>
            <a:xfrm>
              <a:off x="6702132" y="2390989"/>
              <a:ext cx="1901464" cy="1747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9" t="26258" r="26372" b="31293"/>
            <a:stretch/>
          </p:blipFill>
          <p:spPr>
            <a:xfrm>
              <a:off x="590569" y="4242573"/>
              <a:ext cx="1919309" cy="174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5" r="26916" b="30340"/>
            <a:stretch/>
          </p:blipFill>
          <p:spPr>
            <a:xfrm>
              <a:off x="2633005" y="4272838"/>
              <a:ext cx="1904178" cy="17275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9" t="7755" r="9637" b="25170"/>
            <a:stretch/>
          </p:blipFill>
          <p:spPr>
            <a:xfrm>
              <a:off x="6706855" y="4238211"/>
              <a:ext cx="1896741" cy="174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7" t="26500" r="26162" b="30068"/>
            <a:stretch/>
          </p:blipFill>
          <p:spPr>
            <a:xfrm>
              <a:off x="4658193" y="4254623"/>
              <a:ext cx="1925752" cy="17532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095" y="3381481"/>
            <a:ext cx="2844608" cy="284460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7" y="5969215"/>
            <a:ext cx="884420" cy="89138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18" y="-844063"/>
            <a:ext cx="6665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8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A29CFFE-6879-411D-ADF5-A6336ACCC779}"/>
</file>

<file path=customXml/itemProps2.xml><?xml version="1.0" encoding="utf-8"?>
<ds:datastoreItem xmlns:ds="http://schemas.openxmlformats.org/officeDocument/2006/customXml" ds:itemID="{A9B4D024-250F-494D-B14F-F69A908DD6BA}"/>
</file>

<file path=customXml/itemProps3.xml><?xml version="1.0" encoding="utf-8"?>
<ds:datastoreItem xmlns:ds="http://schemas.openxmlformats.org/officeDocument/2006/customXml" ds:itemID="{2D7C0A57-6A78-4452-B982-395509F5E1E2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2025-12-12T10:18:53Z</dcterms:created>
  <dcterms:modified xsi:type="dcterms:W3CDTF">2025-12-12T11:01:11Z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