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134" y="6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A647-E16D-4210-BB3F-D0BAC8502C0C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AE72-4EB4-40E2-A522-5520BF45A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473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A647-E16D-4210-BB3F-D0BAC8502C0C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AE72-4EB4-40E2-A522-5520BF45A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694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A647-E16D-4210-BB3F-D0BAC8502C0C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AE72-4EB4-40E2-A522-5520BF45A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369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A647-E16D-4210-BB3F-D0BAC8502C0C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AE72-4EB4-40E2-A522-5520BF45A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0696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A647-E16D-4210-BB3F-D0BAC8502C0C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AE72-4EB4-40E2-A522-5520BF45A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497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A647-E16D-4210-BB3F-D0BAC8502C0C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AE72-4EB4-40E2-A522-5520BF45A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320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A647-E16D-4210-BB3F-D0BAC8502C0C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AE72-4EB4-40E2-A522-5520BF45A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9537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A647-E16D-4210-BB3F-D0BAC8502C0C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AE72-4EB4-40E2-A522-5520BF45A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798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A647-E16D-4210-BB3F-D0BAC8502C0C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AE72-4EB4-40E2-A522-5520BF45A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8047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A647-E16D-4210-BB3F-D0BAC8502C0C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AE72-4EB4-40E2-A522-5520BF45A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494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9BA647-E16D-4210-BB3F-D0BAC8502C0C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5FAE72-4EB4-40E2-A522-5520BF45A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105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9BA647-E16D-4210-BB3F-D0BAC8502C0C}" type="datetimeFigureOut">
              <a:rPr lang="ru-RU" smtClean="0"/>
              <a:t>12.12.2025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5FAE72-4EB4-40E2-A522-5520BF45AB1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38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Рисунок 6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298"/>
            <a:ext cx="12192000" cy="7044612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650458" y="459943"/>
            <a:ext cx="8376566" cy="5389684"/>
            <a:chOff x="694544" y="584258"/>
            <a:chExt cx="8376566" cy="5389684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694544" y="584258"/>
              <a:ext cx="8376566" cy="5389684"/>
              <a:chOff x="712177" y="334109"/>
              <a:chExt cx="8376566" cy="5389684"/>
            </a:xfrm>
          </p:grpSpPr>
          <p:sp>
            <p:nvSpPr>
              <p:cNvPr id="16" name="Скругленный прямоугольник 15"/>
              <p:cNvSpPr/>
              <p:nvPr/>
            </p:nvSpPr>
            <p:spPr>
              <a:xfrm>
                <a:off x="712177" y="334109"/>
                <a:ext cx="8376566" cy="5389684"/>
              </a:xfrm>
              <a:prstGeom prst="roundRect">
                <a:avLst>
                  <a:gd name="adj" fmla="val 10011"/>
                </a:avLst>
              </a:prstGeom>
              <a:solidFill>
                <a:schemeClr val="bg1"/>
              </a:solidFill>
              <a:ln w="57150"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" name="Рисунок 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40" t="4457" r="3787" b="6512"/>
              <a:stretch/>
            </p:blipFill>
            <p:spPr>
              <a:xfrm>
                <a:off x="1003995" y="470426"/>
                <a:ext cx="5878067" cy="3399284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sp>
          <p:nvSpPr>
            <p:cNvPr id="76" name="Прямоугольник 75"/>
            <p:cNvSpPr/>
            <p:nvPr/>
          </p:nvSpPr>
          <p:spPr>
            <a:xfrm rot="407502">
              <a:off x="5187218" y="2685410"/>
              <a:ext cx="1126280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0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утро</a:t>
              </a:r>
              <a:endParaRPr lang="ru-RU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3" t="7655" r="9548" b="25138"/>
          <a:stretch/>
        </p:blipFill>
        <p:spPr>
          <a:xfrm>
            <a:off x="901517" y="4137132"/>
            <a:ext cx="1811315" cy="1605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0" t="21837" r="37692" b="55324"/>
          <a:stretch/>
        </p:blipFill>
        <p:spPr>
          <a:xfrm>
            <a:off x="7058917" y="2346217"/>
            <a:ext cx="1821619" cy="1647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3" t="21911" r="70512" b="54415"/>
          <a:stretch/>
        </p:blipFill>
        <p:spPr>
          <a:xfrm>
            <a:off x="7076468" y="647286"/>
            <a:ext cx="1786518" cy="15808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6" t="26154" r="27000" b="29359"/>
          <a:stretch/>
        </p:blipFill>
        <p:spPr>
          <a:xfrm>
            <a:off x="5012051" y="4131861"/>
            <a:ext cx="1808292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26" t="26538" r="26453" b="30897"/>
          <a:stretch/>
        </p:blipFill>
        <p:spPr>
          <a:xfrm>
            <a:off x="7021733" y="4111535"/>
            <a:ext cx="1820007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8" name="Рисунок 6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9" t="26395" r="26372" b="31157"/>
          <a:stretch/>
        </p:blipFill>
        <p:spPr>
          <a:xfrm>
            <a:off x="2949677" y="4131861"/>
            <a:ext cx="1826754" cy="16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1" name="Рисунок 7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193" y="3439077"/>
            <a:ext cx="2721697" cy="2721697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47" y="6103145"/>
            <a:ext cx="798482" cy="690966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597274" y="459943"/>
            <a:ext cx="8473835" cy="5389683"/>
            <a:chOff x="650459" y="459943"/>
            <a:chExt cx="8402692" cy="5389683"/>
          </a:xfrm>
        </p:grpSpPr>
        <p:grpSp>
          <p:nvGrpSpPr>
            <p:cNvPr id="30" name="Группа 29"/>
            <p:cNvGrpSpPr/>
            <p:nvPr/>
          </p:nvGrpSpPr>
          <p:grpSpPr>
            <a:xfrm>
              <a:off x="650459" y="459943"/>
              <a:ext cx="8402692" cy="5389683"/>
              <a:chOff x="700210" y="326573"/>
              <a:chExt cx="6506308" cy="5389684"/>
            </a:xfrm>
          </p:grpSpPr>
          <p:sp>
            <p:nvSpPr>
              <p:cNvPr id="22" name="Скругленный прямоугольник 21"/>
              <p:cNvSpPr/>
              <p:nvPr/>
            </p:nvSpPr>
            <p:spPr>
              <a:xfrm>
                <a:off x="700210" y="326573"/>
                <a:ext cx="6506308" cy="5389684"/>
              </a:xfrm>
              <a:prstGeom prst="roundRect">
                <a:avLst>
                  <a:gd name="adj" fmla="val 10011"/>
                </a:avLst>
              </a:prstGeom>
              <a:solidFill>
                <a:schemeClr val="bg1"/>
              </a:solidFill>
              <a:ln w="57150"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" name="Рисунок 16"/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03" t="4035" r="3810" b="5659"/>
              <a:stretch/>
            </p:blipFill>
            <p:spPr>
              <a:xfrm>
                <a:off x="889476" y="462890"/>
                <a:ext cx="4616651" cy="3350284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sp>
          <p:nvSpPr>
            <p:cNvPr id="74" name="Прямоугольник 73"/>
            <p:cNvSpPr/>
            <p:nvPr/>
          </p:nvSpPr>
          <p:spPr>
            <a:xfrm rot="407502">
              <a:off x="5274748" y="2438938"/>
              <a:ext cx="806664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0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день</a:t>
              </a:r>
              <a:endParaRPr lang="ru-RU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8" t="7756" r="9229" b="25714"/>
          <a:stretch/>
        </p:blipFill>
        <p:spPr>
          <a:xfrm>
            <a:off x="7129021" y="581841"/>
            <a:ext cx="1756008" cy="16067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6" t="8507" r="9761" b="25502"/>
          <a:stretch/>
        </p:blipFill>
        <p:spPr>
          <a:xfrm>
            <a:off x="7092828" y="2310453"/>
            <a:ext cx="1832331" cy="16886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5" t="26684" r="26508" b="30884"/>
          <a:stretch/>
        </p:blipFill>
        <p:spPr>
          <a:xfrm>
            <a:off x="7050178" y="4065363"/>
            <a:ext cx="1839095" cy="16277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6" name="Рисунок 6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5" t="7891" r="10182" b="25170"/>
          <a:stretch/>
        </p:blipFill>
        <p:spPr>
          <a:xfrm>
            <a:off x="5002775" y="4050205"/>
            <a:ext cx="1876972" cy="16588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4" t="26297" r="26954" b="30988"/>
          <a:stretch/>
        </p:blipFill>
        <p:spPr>
          <a:xfrm>
            <a:off x="2887753" y="4065363"/>
            <a:ext cx="1884399" cy="1701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" t="54075" r="69940" b="23554"/>
          <a:stretch/>
        </p:blipFill>
        <p:spPr>
          <a:xfrm>
            <a:off x="841706" y="4082860"/>
            <a:ext cx="1788815" cy="15866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6" name="Группа 25"/>
          <p:cNvGrpSpPr/>
          <p:nvPr/>
        </p:nvGrpSpPr>
        <p:grpSpPr>
          <a:xfrm>
            <a:off x="597275" y="459942"/>
            <a:ext cx="8507650" cy="5389684"/>
            <a:chOff x="597275" y="459942"/>
            <a:chExt cx="8507650" cy="5389684"/>
          </a:xfrm>
        </p:grpSpPr>
        <p:grpSp>
          <p:nvGrpSpPr>
            <p:cNvPr id="27" name="Группа 26"/>
            <p:cNvGrpSpPr/>
            <p:nvPr/>
          </p:nvGrpSpPr>
          <p:grpSpPr>
            <a:xfrm>
              <a:off x="597275" y="459942"/>
              <a:ext cx="8507650" cy="5389684"/>
              <a:chOff x="161554" y="334109"/>
              <a:chExt cx="8396068" cy="5760000"/>
            </a:xfrm>
          </p:grpSpPr>
          <p:sp>
            <p:nvSpPr>
              <p:cNvPr id="28" name="Скругленный прямоугольник 27"/>
              <p:cNvSpPr/>
              <p:nvPr/>
            </p:nvSpPr>
            <p:spPr>
              <a:xfrm>
                <a:off x="161554" y="334109"/>
                <a:ext cx="8396068" cy="5760000"/>
              </a:xfrm>
              <a:prstGeom prst="roundRect">
                <a:avLst>
                  <a:gd name="adj" fmla="val 10011"/>
                </a:avLst>
              </a:prstGeom>
              <a:solidFill>
                <a:schemeClr val="bg1"/>
              </a:solidFill>
              <a:ln w="57150">
                <a:solidFill>
                  <a:schemeClr val="bg1">
                    <a:lumMod val="7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prst="relaxedInse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9" name="Рисунок 28"/>
              <p:cNvPicPr>
                <a:picLocks noChangeAspect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7" t="4387" r="3174" b="5863"/>
              <a:stretch/>
            </p:blipFill>
            <p:spPr>
              <a:xfrm>
                <a:off x="399111" y="514606"/>
                <a:ext cx="5905302" cy="3576951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</p:grpSp>
        <p:sp>
          <p:nvSpPr>
            <p:cNvPr id="4" name="Прямоугольник 3"/>
            <p:cNvSpPr/>
            <p:nvPr/>
          </p:nvSpPr>
          <p:spPr>
            <a:xfrm rot="324828">
              <a:off x="5120691" y="2509032"/>
              <a:ext cx="935731" cy="37438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2000" b="1" cap="none" spc="0" dirty="0" smtClean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вечер</a:t>
              </a:r>
              <a:endParaRPr lang="ru-RU" sz="20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5" t="25986" r="26780" b="30340"/>
          <a:stretch/>
        </p:blipFill>
        <p:spPr>
          <a:xfrm>
            <a:off x="7084775" y="659769"/>
            <a:ext cx="1833015" cy="15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7891" r="9638" b="24626"/>
          <a:stretch/>
        </p:blipFill>
        <p:spPr>
          <a:xfrm>
            <a:off x="7047611" y="2427820"/>
            <a:ext cx="1841662" cy="15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7" t="26122" r="26372" b="30340"/>
          <a:stretch/>
        </p:blipFill>
        <p:spPr>
          <a:xfrm>
            <a:off x="7013121" y="4116355"/>
            <a:ext cx="1837230" cy="15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73" t="26395" r="26372" b="30884"/>
          <a:stretch/>
        </p:blipFill>
        <p:spPr>
          <a:xfrm>
            <a:off x="4909235" y="4158447"/>
            <a:ext cx="1848151" cy="15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7482" r="9500" b="25035"/>
          <a:stretch/>
        </p:blipFill>
        <p:spPr>
          <a:xfrm>
            <a:off x="2871121" y="4165859"/>
            <a:ext cx="1845738" cy="15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3" name="Рисунок 62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6326" r="26267" b="30120"/>
          <a:stretch/>
        </p:blipFill>
        <p:spPr>
          <a:xfrm>
            <a:off x="898836" y="4138723"/>
            <a:ext cx="1830299" cy="15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62" name="Группа 61"/>
          <p:cNvGrpSpPr/>
          <p:nvPr/>
        </p:nvGrpSpPr>
        <p:grpSpPr>
          <a:xfrm>
            <a:off x="597273" y="330740"/>
            <a:ext cx="8524283" cy="5643202"/>
            <a:chOff x="429208" y="340327"/>
            <a:chExt cx="8350898" cy="5827208"/>
          </a:xfrm>
        </p:grpSpPr>
        <p:sp>
          <p:nvSpPr>
            <p:cNvPr id="25" name="Скругленный прямоугольник 24"/>
            <p:cNvSpPr/>
            <p:nvPr/>
          </p:nvSpPr>
          <p:spPr>
            <a:xfrm>
              <a:off x="429208" y="340327"/>
              <a:ext cx="8350898" cy="5827208"/>
            </a:xfrm>
            <a:prstGeom prst="roundRect">
              <a:avLst>
                <a:gd name="adj" fmla="val 10011"/>
              </a:avLst>
            </a:prstGeom>
            <a:solidFill>
              <a:schemeClr val="bg1"/>
            </a:solidFill>
            <a:ln w="57150">
              <a:solidFill>
                <a:schemeClr val="bg1">
                  <a:lumMod val="7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0" name="Рисунок 4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5" t="22177" r="69773" b="54558"/>
            <a:stretch/>
          </p:blipFill>
          <p:spPr>
            <a:xfrm>
              <a:off x="652919" y="531673"/>
              <a:ext cx="1847378" cy="169153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5" t="26395" r="26236" b="29524"/>
            <a:stretch/>
          </p:blipFill>
          <p:spPr>
            <a:xfrm>
              <a:off x="2678063" y="514035"/>
              <a:ext cx="1872349" cy="167175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22" t="22040" r="37664" b="54286"/>
            <a:stretch/>
          </p:blipFill>
          <p:spPr>
            <a:xfrm>
              <a:off x="4723659" y="498055"/>
              <a:ext cx="1852557" cy="170371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3" name="Рисунок 52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09" t="26394" r="26780" b="30612"/>
            <a:stretch/>
          </p:blipFill>
          <p:spPr>
            <a:xfrm>
              <a:off x="6761546" y="441098"/>
              <a:ext cx="1855172" cy="178582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5" name="Рисунок 54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4" t="26530" r="26373" b="30476"/>
            <a:stretch/>
          </p:blipFill>
          <p:spPr>
            <a:xfrm>
              <a:off x="4691777" y="2411606"/>
              <a:ext cx="1863705" cy="1706128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6" name="Рисунок 5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5" t="53988" r="69637" b="22994"/>
            <a:stretch/>
          </p:blipFill>
          <p:spPr>
            <a:xfrm>
              <a:off x="2629226" y="2397919"/>
              <a:ext cx="1887072" cy="170943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6" t="7755" r="10182" b="24626"/>
            <a:stretch/>
          </p:blipFill>
          <p:spPr>
            <a:xfrm>
              <a:off x="616961" y="2412897"/>
              <a:ext cx="1874237" cy="17035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65" t="26531" r="26100" b="30340"/>
            <a:stretch/>
          </p:blipFill>
          <p:spPr>
            <a:xfrm>
              <a:off x="6702132" y="2390989"/>
              <a:ext cx="1901464" cy="17473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9" name="Рисунок 58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29" t="26258" r="26372" b="31293"/>
            <a:stretch/>
          </p:blipFill>
          <p:spPr>
            <a:xfrm>
              <a:off x="590569" y="4242573"/>
              <a:ext cx="1919309" cy="174444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09" t="26395" r="26916" b="30340"/>
            <a:stretch/>
          </p:blipFill>
          <p:spPr>
            <a:xfrm>
              <a:off x="2633005" y="4272838"/>
              <a:ext cx="1904178" cy="17275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1" name="Рисунок 60"/>
            <p:cNvPicPr>
              <a:picLocks noChangeAspect="1"/>
            </p:cNvPicPr>
            <p:nvPr/>
          </p:nvPicPr>
          <p:blipFill rotWithShape="1"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39" t="7755" r="9637" b="25170"/>
            <a:stretch/>
          </p:blipFill>
          <p:spPr>
            <a:xfrm>
              <a:off x="6706855" y="4238211"/>
              <a:ext cx="1896741" cy="174207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17" t="26500" r="26162" b="30068"/>
            <a:stretch/>
          </p:blipFill>
          <p:spPr>
            <a:xfrm>
              <a:off x="4658193" y="4254623"/>
              <a:ext cx="1925752" cy="175326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73" name="Рисунок 72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421" y="-684410"/>
            <a:ext cx="5231367" cy="538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0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750096FF-CE92-44DD-9A9E-D80FADBA317A}"/>
</file>

<file path=customXml/itemProps2.xml><?xml version="1.0" encoding="utf-8"?>
<ds:datastoreItem xmlns:ds="http://schemas.openxmlformats.org/officeDocument/2006/customXml" ds:itemID="{A2EC5301-D74A-43F9-817F-72E3923E10AE}"/>
</file>

<file path=customXml/itemProps3.xml><?xml version="1.0" encoding="utf-8"?>
<ds:datastoreItem xmlns:ds="http://schemas.openxmlformats.org/officeDocument/2006/customXml" ds:itemID="{A8B1D421-5745-4797-B65F-D4EBAF3A3775}"/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3</Words>
  <Application>Microsoft Office PowerPoint</Application>
  <PresentationFormat>Широкоэкранный</PresentationFormat>
  <Paragraphs>3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</cp:revision>
  <dcterms:created xsi:type="dcterms:W3CDTF">2025-12-11T14:50:22Z</dcterms:created>
  <dcterms:modified xsi:type="dcterms:W3CDTF">2025-12-12T06:34:00Z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