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78A7A5-8082-94D3-8D59-9450D8886D44}" v="2" dt="2026-01-25T22:40:13.4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43"/>
  </p:normalViewPr>
  <p:slideViewPr>
    <p:cSldViewPr>
      <p:cViewPr varScale="1">
        <p:scale>
          <a:sx n="106" d="100"/>
          <a:sy n="106" d="100"/>
        </p:scale>
        <p:origin x="896" y="4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EA78A7A5-8082-94D3-8D59-9450D8886D44}"/>
    <pc:docChg chg="modSld">
      <pc:chgData name="somovaasya3" userId="S::somovaasya3_gmail.com#ext#@slideedu.onmicrosoft.com::05b36399-d501-4a7b-87fd-615099445ab5" providerId="AD" clId="Web-{EA78A7A5-8082-94D3-8D59-9450D8886D44}" dt="2026-01-25T22:40:13.493" v="1" actId="1076"/>
      <pc:docMkLst>
        <pc:docMk/>
      </pc:docMkLst>
      <pc:sldChg chg="modSp">
        <pc:chgData name="somovaasya3" userId="S::somovaasya3_gmail.com#ext#@slideedu.onmicrosoft.com::05b36399-d501-4a7b-87fd-615099445ab5" providerId="AD" clId="Web-{EA78A7A5-8082-94D3-8D59-9450D8886D44}" dt="2026-01-25T22:40:13.493" v="1" actId="1076"/>
        <pc:sldMkLst>
          <pc:docMk/>
          <pc:sldMk cId="0" sldId="257"/>
        </pc:sldMkLst>
        <pc:picChg chg="mod">
          <ac:chgData name="somovaasya3" userId="S::somovaasya3_gmail.com#ext#@slideedu.onmicrosoft.com::05b36399-d501-4a7b-87fd-615099445ab5" providerId="AD" clId="Web-{EA78A7A5-8082-94D3-8D59-9450D8886D44}" dt="2026-01-25T22:40:13.493" v="1" actId="1076"/>
          <ac:picMkLst>
            <pc:docMk/>
            <pc:sldMk cId="0" sldId="257"/>
            <ac:picMk id="37" creationId="{4A02C708-383A-C88C-44E5-054CC4AEAAF4}"/>
          </ac:picMkLst>
        </pc:picChg>
        <pc:picChg chg="mod">
          <ac:chgData name="somovaasya3" userId="S::somovaasya3_gmail.com#ext#@slideedu.onmicrosoft.com::05b36399-d501-4a7b-87fd-615099445ab5" providerId="AD" clId="Web-{EA78A7A5-8082-94D3-8D59-9450D8886D44}" dt="2026-01-25T22:40:10.118" v="0" actId="1076"/>
          <ac:picMkLst>
            <pc:docMk/>
            <pc:sldMk cId="0" sldId="257"/>
            <ac:picMk id="38" creationId="{14489838-6FD5-2878-CA44-EB0C8780E32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D6D01-BC8B-C7C0-DF57-432743B8F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8C508E-4691-D63C-FF1F-8B88B5402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747037-3BCE-97CA-FAB2-AA780C17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01/25/2026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F1DBD-FB58-5342-0807-B5C63BC50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56E27A-AFC4-91BA-4F62-D30198CE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02565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D0E0E-9485-C8D1-4096-9EEA9264D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2FD17E-E781-C0E1-2812-F22190D1A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94EC5-37C1-C3A2-C6E4-57653623D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01/25/2026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B08492-F664-7EF4-6E51-C9C03A78A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5F3902-1C47-8B21-C196-72E596F9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253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B112AC-73A7-32BF-6F15-9500A1DE2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1FF553-8C27-62D6-4CE1-2D81CA61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36F6BC-E2B3-BF7A-574D-8D7421ED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01/25/2026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3F150-E3A9-F9EA-B49B-E60A2C84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39AC97-D09E-CA60-E166-9152466B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961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74919-C4CB-64E8-22ED-B0B8ACDD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26BF60-06A7-114E-483E-999B59A4A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62D15D-267D-05BE-5EE2-0709E3CB8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01/25/2026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3894DF-26F8-0198-2192-136B5C366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0287EC-39DD-17EF-978B-3726280E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944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60EDD-2B5F-EB4A-9384-056ED0BD1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4C769D-04D6-5C82-8770-626398044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72713-44CD-33C4-B430-911CC428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01/25/2026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46A13F-2179-75BA-BBE5-11D23DC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62BA5F-9004-39ED-40E5-CB8495EA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7736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325EB-17BF-986B-5846-C093FE0D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B7D952-94E2-30BE-B433-AC20E5595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144E8B-F0F8-3AEC-6E99-560BD196C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BCC37B-1D46-CFAE-08EE-547589840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01/25/2026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3A086A-086F-0F15-C7B1-E6636C2F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6CF3A6-6F31-8D46-D6E4-A3A9B543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8442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F974E-230D-A306-759A-36C42830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1984E-20B4-02D1-2FA0-BDC1F2145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D348D7-320E-BCDB-79C3-9EE3067A7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E96316-0FB2-765B-3DC7-29455CDA9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F05CCE-3B0C-C95F-BA5D-B54200190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7280CC-2993-505A-D3E3-1FB1497DC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01/25/2026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5E6DBA-EC7F-4655-3736-20EA4A389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D00C91-35E0-94B6-BD1C-611D99D1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4338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B3DF6-BD59-9B30-35F9-F7473600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81BDF9-28B5-5F20-031A-79264DFB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01/25/2026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AD6A-214B-AA13-C0E2-BFC432F2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A6CEC1-A837-F995-07E7-CD30ACB0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33373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A8FF8C-02D9-0093-1106-FA5BDBE30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01/25/2026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0B61A15-806F-681A-8DE2-135B7A388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76E51C-F604-FC59-8019-308FFC66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98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AB43D-5FAA-847D-2B08-FF96D05EA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29C6FF-56A1-EFE4-CD0E-2C712EE1F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CA76DB-616D-ED52-6E07-65C5BD2D1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FA4DD-2BA8-F44D-ECFD-83562514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01/25/2026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311FCE-D919-041D-7B8D-DA51E710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D6A1BE-3AD2-493C-B499-362922C89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612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3356D3-4B28-CEB8-CC07-E2FA06C0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95A3CA-9110-4A0D-E932-C8DDDA3B6C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5B467F-50DB-3962-B1D8-5CCCB7557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A4385B-6512-BBB7-BED8-FA083028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01/25/2026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A44818-152B-D8B7-0BBD-582C1C0B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CBE5D4-A002-15A0-91DC-0AB9D111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3813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A3699-5AAB-79B4-C9A8-DB9A108BD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F809F0-53D4-FCF7-0273-9AD442D23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AD6688-091B-8B40-8E8C-ED9191853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FF2BE0-BB89-5C42-8B8B-72589A504E28}" type="datetimeFigureOut">
              <a:rPr lang="ru-UA" smtClean="0"/>
              <a:t>01/25/2026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E4AC8F-F2E9-04B6-2576-446ABF15C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17F440-7D79-1942-AC22-6C6064136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850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5.png"/><Relationship Id="rId39" Type="http://schemas.openxmlformats.org/officeDocument/2006/relationships/image" Target="../media/image18.png"/><Relationship Id="rId21" Type="http://schemas.openxmlformats.org/officeDocument/2006/relationships/slideLayout" Target="../slideLayouts/slideLayout7.xml"/><Relationship Id="rId34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38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37" Type="http://schemas.openxmlformats.org/officeDocument/2006/relationships/image" Target="../media/image16.png"/><Relationship Id="rId40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Relationship Id="rId8" Type="http://schemas.openxmlformats.org/officeDocument/2006/relationships/audio" Target="../media/media4.mp3"/><Relationship Id="rId3" Type="http://schemas.microsoft.com/office/2007/relationships/media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F96FE0-E7EE-3A53-A040-5BBB9E34EE5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5270" y="-435451"/>
            <a:ext cx="12191996" cy="73792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0D36A6-2C44-CFE6-25F0-B623A9B6D38E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3777" t="11004" r="11790" b="9992"/>
          <a:stretch>
            <a:fillRect/>
          </a:stretch>
        </p:blipFill>
        <p:spPr>
          <a:xfrm>
            <a:off x="2428993" y="2807"/>
            <a:ext cx="6152019" cy="65298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99677E-116F-50A5-58C8-30DB7D79F828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9663" t="14060" r="10339" b="14785"/>
          <a:stretch>
            <a:fillRect/>
          </a:stretch>
        </p:blipFill>
        <p:spPr>
          <a:xfrm>
            <a:off x="3923160" y="3236143"/>
            <a:ext cx="2671181" cy="23760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B6405-DB67-68D8-ABC9-83FCA843E149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15606" t="11162" r="20051" b="12176"/>
          <a:stretch>
            <a:fillRect/>
          </a:stretch>
        </p:blipFill>
        <p:spPr>
          <a:xfrm>
            <a:off x="4015779" y="2689030"/>
            <a:ext cx="2485951" cy="29618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5FEF02-42B6-4E4C-E7EF-44A10AC6A409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14881" t="14350" r="19181" b="10001"/>
          <a:stretch>
            <a:fillRect/>
          </a:stretch>
        </p:blipFill>
        <p:spPr>
          <a:xfrm>
            <a:off x="3894411" y="2718785"/>
            <a:ext cx="2850267" cy="32699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905385-0DE9-6A8E-67FE-47BE4C8AB39D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l="18214" t="17683" r="21790" b="17828"/>
          <a:stretch>
            <a:fillRect/>
          </a:stretch>
        </p:blipFill>
        <p:spPr>
          <a:xfrm>
            <a:off x="3915058" y="2907334"/>
            <a:ext cx="2528983" cy="2718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80A0A3-1977-9533-D5ED-0AC4936F9EED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l="16195" t="15373" r="15133" b="13778"/>
          <a:stretch>
            <a:fillRect/>
          </a:stretch>
        </p:blipFill>
        <p:spPr>
          <a:xfrm>
            <a:off x="4166536" y="2911486"/>
            <a:ext cx="2733379" cy="28198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AE5AD5-119C-58A8-077D-8E480C9B760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470916" y="2578973"/>
            <a:ext cx="3549591" cy="35495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B25F2D-C995-8ACA-5EF2-3865DF478B68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l="17405" t="11491" r="14448" b="11055"/>
          <a:stretch>
            <a:fillRect/>
          </a:stretch>
        </p:blipFill>
        <p:spPr>
          <a:xfrm>
            <a:off x="4292742" y="2907334"/>
            <a:ext cx="2361895" cy="26828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AA46D-1F02-459C-5BB2-2336F540278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70494" y="2954014"/>
            <a:ext cx="3244455" cy="32444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94A5A7-9A29-3A78-DE69-85F7BBB45113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l="21839" t="13770" r="21211" b="15364"/>
          <a:stretch>
            <a:fillRect/>
          </a:stretch>
        </p:blipFill>
        <p:spPr>
          <a:xfrm>
            <a:off x="4025481" y="2689030"/>
            <a:ext cx="2436309" cy="30314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9D5372-0943-6CE0-A840-2A0AB739783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832753" y="2791388"/>
            <a:ext cx="3281644" cy="32816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C5CFD7-91CA-D94C-6534-F3CEF8554F1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76446" y="4095195"/>
            <a:ext cx="2121717" cy="212171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5" name="Группа 15">
            <a:extLst>
              <a:ext uri="{FF2B5EF4-FFF2-40B4-BE49-F238E27FC236}">
                <a16:creationId xmlns:a16="http://schemas.microsoft.com/office/drawing/2014/main" id="{2AD9BB05-262D-58CE-B902-73198D0CF310}"/>
              </a:ext>
            </a:extLst>
          </p:cNvPr>
          <p:cNvGrpSpPr/>
          <p:nvPr/>
        </p:nvGrpSpPr>
        <p:grpSpPr>
          <a:xfrm>
            <a:off x="2132344" y="-156042"/>
            <a:ext cx="7786810" cy="6784372"/>
            <a:chOff x="2132344" y="-156042"/>
            <a:chExt cx="7786810" cy="6784372"/>
          </a:xfrm>
        </p:grpSpPr>
        <p:pic>
          <p:nvPicPr>
            <p:cNvPr id="16" name="Рисунок 16">
              <a:extLst>
                <a:ext uri="{FF2B5EF4-FFF2-40B4-BE49-F238E27FC236}">
                  <a16:creationId xmlns:a16="http://schemas.microsoft.com/office/drawing/2014/main" id="{CAD85345-6C62-8F60-0712-D04A25D94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 l="13777" t="11004" r="11790" b="9992"/>
            <a:stretch>
              <a:fillRect/>
            </a:stretch>
          </p:blipFill>
          <p:spPr>
            <a:xfrm>
              <a:off x="2132344" y="-156042"/>
              <a:ext cx="7786810" cy="678437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7" name="Рисунок 17">
              <a:extLst>
                <a:ext uri="{FF2B5EF4-FFF2-40B4-BE49-F238E27FC236}">
                  <a16:creationId xmlns:a16="http://schemas.microsoft.com/office/drawing/2014/main" id="{050CF4F3-B79F-E2B6-FE48-77E6700BA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791931" y="3043022"/>
              <a:ext cx="1939424" cy="2009613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8" name="Рисунок 18">
              <a:extLst>
                <a:ext uri="{FF2B5EF4-FFF2-40B4-BE49-F238E27FC236}">
                  <a16:creationId xmlns:a16="http://schemas.microsoft.com/office/drawing/2014/main" id="{5D10402D-B29F-D1CF-019E-EB7C16C5C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2269979" y="3258272"/>
              <a:ext cx="1721815" cy="178413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" name="Рисунок 20">
              <a:extLst>
                <a:ext uri="{FF2B5EF4-FFF2-40B4-BE49-F238E27FC236}">
                  <a16:creationId xmlns:a16="http://schemas.microsoft.com/office/drawing/2014/main" id="{07BA59D6-F75E-65EA-0B59-D2BAB7EDF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 l="18214" t="17683" r="21790" b="17828"/>
            <a:stretch>
              <a:fillRect/>
            </a:stretch>
          </p:blipFill>
          <p:spPr>
            <a:xfrm flipH="1">
              <a:off x="7264249" y="911227"/>
              <a:ext cx="1497384" cy="166774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0" name="Рисунок 21">
              <a:extLst>
                <a:ext uri="{FF2B5EF4-FFF2-40B4-BE49-F238E27FC236}">
                  <a16:creationId xmlns:a16="http://schemas.microsoft.com/office/drawing/2014/main" id="{BB9EE9D9-8298-A60E-2783-C1FA4386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2625297" y="719395"/>
              <a:ext cx="2245272" cy="232652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1" name="Рисунок 22">
              <a:extLst>
                <a:ext uri="{FF2B5EF4-FFF2-40B4-BE49-F238E27FC236}">
                  <a16:creationId xmlns:a16="http://schemas.microsoft.com/office/drawing/2014/main" id="{C2439F16-4C5D-6241-A23A-A89D6EC31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rcRect l="15606" t="11162" r="20051" b="12176"/>
            <a:stretch>
              <a:fillRect/>
            </a:stretch>
          </p:blipFill>
          <p:spPr>
            <a:xfrm>
              <a:off x="6828931" y="2982105"/>
              <a:ext cx="1247735" cy="15404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2" name="Рисунок 23">
              <a:extLst>
                <a:ext uri="{FF2B5EF4-FFF2-40B4-BE49-F238E27FC236}">
                  <a16:creationId xmlns:a16="http://schemas.microsoft.com/office/drawing/2014/main" id="{CC53E641-0804-1823-2419-582F69551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rcRect l="9663" t="14060" r="10339" b="14785"/>
            <a:stretch>
              <a:fillRect/>
            </a:stretch>
          </p:blipFill>
          <p:spPr>
            <a:xfrm>
              <a:off x="5084173" y="3866631"/>
              <a:ext cx="1742060" cy="160562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3" name="Рисунок 24">
              <a:extLst>
                <a:ext uri="{FF2B5EF4-FFF2-40B4-BE49-F238E27FC236}">
                  <a16:creationId xmlns:a16="http://schemas.microsoft.com/office/drawing/2014/main" id="{3F026A5C-FA8E-2F39-9148-42079FADB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rcRect l="21839" t="13770" r="21211" b="15364"/>
            <a:stretch>
              <a:fillRect/>
            </a:stretch>
          </p:blipFill>
          <p:spPr>
            <a:xfrm>
              <a:off x="3701637" y="3009006"/>
              <a:ext cx="1280233" cy="165061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4" name="Рисунок 25">
              <a:extLst>
                <a:ext uri="{FF2B5EF4-FFF2-40B4-BE49-F238E27FC236}">
                  <a16:creationId xmlns:a16="http://schemas.microsoft.com/office/drawing/2014/main" id="{D45B7CBA-91B7-6C6F-9AAF-239FD48D7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l="17405" t="11491" r="14448" b="11055"/>
            <a:stretch>
              <a:fillRect/>
            </a:stretch>
          </p:blipFill>
          <p:spPr>
            <a:xfrm>
              <a:off x="6681438" y="4244151"/>
              <a:ext cx="1064919" cy="125339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5" name="Рисунок 26">
              <a:extLst>
                <a:ext uri="{FF2B5EF4-FFF2-40B4-BE49-F238E27FC236}">
                  <a16:creationId xmlns:a16="http://schemas.microsoft.com/office/drawing/2014/main" id="{D6A84E92-06E3-27A6-2051-44BD93133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 l="14881" t="14350" r="19181" b="10001"/>
            <a:stretch>
              <a:fillRect/>
            </a:stretch>
          </p:blipFill>
          <p:spPr>
            <a:xfrm>
              <a:off x="5053138" y="523311"/>
              <a:ext cx="1618414" cy="192390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6" name="Рисунок 19">
              <a:extLst>
                <a:ext uri="{FF2B5EF4-FFF2-40B4-BE49-F238E27FC236}">
                  <a16:creationId xmlns:a16="http://schemas.microsoft.com/office/drawing/2014/main" id="{123081CA-29C5-2D1A-C8E8-BEA6F9B7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 l="16195" t="15373" r="15133" b="13778"/>
            <a:stretch>
              <a:fillRect/>
            </a:stretch>
          </p:blipFill>
          <p:spPr>
            <a:xfrm>
              <a:off x="7534674" y="4161461"/>
              <a:ext cx="1323429" cy="1414732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27" name="Рисунок 27">
            <a:extLst>
              <a:ext uri="{FF2B5EF4-FFF2-40B4-BE49-F238E27FC236}">
                <a16:creationId xmlns:a16="http://schemas.microsoft.com/office/drawing/2014/main" id="{06C96FD2-DB35-13EE-C2EF-8C2CC494359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588361" y="4095195"/>
            <a:ext cx="1626470" cy="16264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8" name="Рисунок 14">
            <a:extLst>
              <a:ext uri="{FF2B5EF4-FFF2-40B4-BE49-F238E27FC236}">
                <a16:creationId xmlns:a16="http://schemas.microsoft.com/office/drawing/2014/main" id="{CDB3BBEC-8392-3267-56EA-0182E14F543F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38193" y="107195"/>
            <a:ext cx="767401" cy="6640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рояль">
            <a:extLst>
              <a:ext uri="{FF2B5EF4-FFF2-40B4-BE49-F238E27FC236}">
                <a16:creationId xmlns:a16="http://schemas.microsoft.com/office/drawing/2014/main" id="{C0E06A9C-714F-52BB-78F3-43BA4F58D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92000" y="2573295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акордеон">
            <a:extLst>
              <a:ext uri="{FF2B5EF4-FFF2-40B4-BE49-F238E27FC236}">
                <a16:creationId xmlns:a16="http://schemas.microsoft.com/office/drawing/2014/main" id="{E31D1267-E69E-667D-543E-7DBDFE7C5B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92000" y="3030894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барабан">
            <a:extLst>
              <a:ext uri="{FF2B5EF4-FFF2-40B4-BE49-F238E27FC236}">
                <a16:creationId xmlns:a16="http://schemas.microsoft.com/office/drawing/2014/main" id="{A494296D-4CB5-9EC6-0BB1-F428DB01FE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92000" y="3460862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2" name="труба">
            <a:extLst>
              <a:ext uri="{FF2B5EF4-FFF2-40B4-BE49-F238E27FC236}">
                <a16:creationId xmlns:a16="http://schemas.microsoft.com/office/drawing/2014/main" id="{7DFBFDA4-8325-39F5-3E12-CC3674A732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81452" y="3912747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3" name="гитара">
            <a:extLst>
              <a:ext uri="{FF2B5EF4-FFF2-40B4-BE49-F238E27FC236}">
                <a16:creationId xmlns:a16="http://schemas.microsoft.com/office/drawing/2014/main" id="{3B9EE1C9-CC90-74B2-E672-470E196E299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92000" y="4368638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4" name="тамбуринбубен">
            <a:extLst>
              <a:ext uri="{FF2B5EF4-FFF2-40B4-BE49-F238E27FC236}">
                <a16:creationId xmlns:a16="http://schemas.microsoft.com/office/drawing/2014/main" id="{8D04CF15-04CE-81D6-4A7F-3E131223144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92000" y="4791083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5" name="harpарфа нежная">
            <a:extLst>
              <a:ext uri="{FF2B5EF4-FFF2-40B4-BE49-F238E27FC236}">
                <a16:creationId xmlns:a16="http://schemas.microsoft.com/office/drawing/2014/main" id="{96484230-FB7F-F5DD-69ED-F6E7593EA2F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81452" y="5185186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6" name="ксилофон">
            <a:extLst>
              <a:ext uri="{FF2B5EF4-FFF2-40B4-BE49-F238E27FC236}">
                <a16:creationId xmlns:a16="http://schemas.microsoft.com/office/drawing/2014/main" id="{989B0CB7-058F-1D66-9F73-C7751C89901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81452" y="5641198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7" name="флейта">
            <a:extLst>
              <a:ext uri="{FF2B5EF4-FFF2-40B4-BE49-F238E27FC236}">
                <a16:creationId xmlns:a16="http://schemas.microsoft.com/office/drawing/2014/main" id="{4A02C708-383A-C88C-44E5-054CC4AEAAF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80794" y="1601885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8" name="банджо">
            <a:extLst>
              <a:ext uri="{FF2B5EF4-FFF2-40B4-BE49-F238E27FC236}">
                <a16:creationId xmlns:a16="http://schemas.microsoft.com/office/drawing/2014/main" id="{14489838-6FD5-2878-CA44-EB0C8780E32D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80794" y="2086138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dur="indefinit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childTnLst>
                  <p:par>
                    <p:cTn id="154" fill="hold">
                      <p:stCondLst>
                        <p:cond evt="onBegin" delay="0">
                          <p:tn val="153"/>
                        </p:cond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8" dur="indefinit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childTnLst>
                  <p:par>
                    <p:cTn id="169" fill="hold">
                      <p:stCondLst>
                        <p:cond evt="onBegin" delay="0">
                          <p:tn val="168"/>
                        </p:cond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17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74" dur="indefinit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childTnLst>
                  <p:par>
                    <p:cTn id="175" fill="hold">
                      <p:stCondLst>
                        <p:cond evt="onBegin" delay="0">
                          <p:tn val="174"/>
                        </p:cond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179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80" dur="indefinit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childTnLst>
                  <p:par>
                    <p:cTn id="181" fill="hold">
                      <p:stCondLst>
                        <p:cond evt="onBegin" delay="0">
                          <p:tn val="180"/>
                        </p:cond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185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86" dur="indefinit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childTnLst>
                  <p:par>
                    <p:cTn id="187" fill="hold">
                      <p:stCondLst>
                        <p:cond evt="onBegin" delay="0">
                          <p:tn val="186"/>
                        </p:cond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19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92" dur="indefinit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childTnLst>
                  <p:par>
                    <p:cTn id="193" fill="hold">
                      <p:stCondLst>
                        <p:cond evt="onBegin" delay="0">
                          <p:tn val="192"/>
                        </p:cond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6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19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98" dur="indefinit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childTnLst>
                  <p:par>
                    <p:cTn id="199" fill="hold">
                      <p:stCondLst>
                        <p:cond evt="onBegin" delay="0">
                          <p:tn val="198"/>
                        </p:cond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>
                <p:cTn id="20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204" dur="indefinit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childTnLst>
                  <p:par>
                    <p:cTn id="205" fill="hold">
                      <p:stCondLst>
                        <p:cond evt="onBegin" delay="0">
                          <p:tn val="204"/>
                        </p:cond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209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10" dur="indefinit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childTnLst>
                  <p:par>
                    <p:cTn id="211" fill="hold">
                      <p:stCondLst>
                        <p:cond evt="onBegin" delay="0">
                          <p:tn val="210"/>
                        </p:cond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215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16" dur="indefinit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childTnLst>
                  <p:par>
                    <p:cTn id="217" fill="hold">
                      <p:stCondLst>
                        <p:cond evt="onBegin" delay="0">
                          <p:tn val="216"/>
                        </p:cond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>
                <p:cTn id="22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22" dur="indefinit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childTnLst>
                  <p:par>
                    <p:cTn id="223" fill="hold">
                      <p:stCondLst>
                        <p:cond evt="onBegin" delay="0">
                          <p:tn val="222"/>
                        </p:cond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mute="1">
                <p:cTn id="22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D1AC82-4B20-4F47-8CD0-80FDC0175A0D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31D4354A-6B39-4E1A-80A8-C6D2164E21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F6E910-9B64-470A-80E6-0472872146A9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6</cp:revision>
  <dcterms:created xsi:type="dcterms:W3CDTF">2025-12-12T00:19:32Z</dcterms:created>
  <dcterms:modified xsi:type="dcterms:W3CDTF">2026-01-25T22:40:17Z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