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1"/>
    <p:restoredTop sz="94643"/>
  </p:normalViewPr>
  <p:slideViewPr>
    <p:cSldViewPr>
      <p:cViewPr>
        <p:scale>
          <a:sx n="150" d="100"/>
          <a:sy n="150" d="100"/>
        </p:scale>
        <p:origin x="72" y="-11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9D6D01-BC8B-C7C0-DF57-432743B8FC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8C508E-4691-D63C-FF1F-8B88B5402E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747037-3BCE-97CA-FAB2-AA780C178A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2BE0-BB89-5C42-8B8B-72589A504E28}" type="datetimeFigureOut">
              <a:rPr lang="ru-UA" smtClean="0"/>
              <a:t>12.12.2025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09F1DBD-FB58-5342-0807-B5C63BC50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856E27A-AFC4-91BA-4F62-D30198CE3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E5EBF-45B5-0F40-B926-02EF6433DD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02565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AD0E0E-9485-C8D1-4096-9EEA9264D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42FD17E-E781-C0E1-2812-F22190D1A4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394EC5-37C1-C3A2-C6E4-57653623D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2BE0-BB89-5C42-8B8B-72589A504E28}" type="datetimeFigureOut">
              <a:rPr lang="ru-UA" smtClean="0"/>
              <a:t>12.12.2025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2B08492-F664-7EF4-6E51-C9C03A78A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5F3902-1C47-8B21-C196-72E596F91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E5EBF-45B5-0F40-B926-02EF6433DD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325343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DB112AC-73A7-32BF-6F15-9500A1DE28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11FF553-8C27-62D6-4CE1-2D81CA6139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36F6BC-E2B3-BF7A-574D-8D7421ED4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2BE0-BB89-5C42-8B8B-72589A504E28}" type="datetimeFigureOut">
              <a:rPr lang="ru-UA" smtClean="0"/>
              <a:t>12.12.2025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43F150-E3A9-F9EA-B49B-E60A2C848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39AC97-D09E-CA60-E166-9152466BB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E5EBF-45B5-0F40-B926-02EF6433DD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9615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74919-C4CB-64E8-22ED-B0B8ACDD1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26BF60-06A7-114E-483E-999B59A4A6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462D15D-267D-05BE-5EE2-0709E3CB8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2BE0-BB89-5C42-8B8B-72589A504E28}" type="datetimeFigureOut">
              <a:rPr lang="ru-UA" smtClean="0"/>
              <a:t>12.12.2025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3894DF-26F8-0198-2192-136B5C366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A0287EC-39DD-17EF-978B-3726280E8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E5EBF-45B5-0F40-B926-02EF6433DD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494495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860EDD-2B5F-EB4A-9384-056ED0BD1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74C769D-04D6-5C82-8770-626398044E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6072713-44CD-33C4-B430-911CC4285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2BE0-BB89-5C42-8B8B-72589A504E28}" type="datetimeFigureOut">
              <a:rPr lang="ru-UA" smtClean="0"/>
              <a:t>12.12.2025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46A13F-2179-75BA-BBE5-11D23DC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62BA5F-9004-39ED-40E5-CB8495EAE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E5EBF-45B5-0F40-B926-02EF6433DD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077367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325EB-17BF-986B-5846-C093FE0D75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9B7D952-94E2-30BE-B433-AC20E55951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9144E8B-F0F8-3AEC-6E99-560BD196CB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BCC37B-1D46-CFAE-08EE-547589840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2BE0-BB89-5C42-8B8B-72589A504E28}" type="datetimeFigureOut">
              <a:rPr lang="ru-UA" smtClean="0"/>
              <a:t>12.12.2025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E3A086A-086F-0F15-C7B1-E6636C2F3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6CF3A6-6F31-8D46-D6E4-A3A9B543D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E5EBF-45B5-0F40-B926-02EF6433DD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844252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9F974E-230D-A306-759A-36C42830F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1984E-20B4-02D1-2FA0-BDC1F21450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0D348D7-320E-BCDB-79C3-9EE3067A79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8E96316-0FB2-765B-3DC7-29455CDA99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7F05CCE-3B0C-C95F-BA5D-B542001906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F7280CC-2993-505A-D3E3-1FB1497DCE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2BE0-BB89-5C42-8B8B-72589A504E28}" type="datetimeFigureOut">
              <a:rPr lang="ru-UA" smtClean="0"/>
              <a:t>12.12.2025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A5E6DBA-EC7F-4655-3736-20EA4A389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5D00C91-35E0-94B6-BD1C-611D99D13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E5EBF-45B5-0F40-B926-02EF6433DD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34338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2B3DF6-BD59-9B30-35F9-F7473600D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C81BDF9-28B5-5F20-031A-79264DFB4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2BE0-BB89-5C42-8B8B-72589A504E28}" type="datetimeFigureOut">
              <a:rPr lang="ru-UA" smtClean="0"/>
              <a:t>12.12.2025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456AD6A-214B-AA13-C0E2-BFC432F2B1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7A6CEC1-A837-F995-07E7-CD30ACB06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E5EBF-45B5-0F40-B926-02EF6433DD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33373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9A8FF8C-02D9-0093-1106-FA5BDBE30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2BE0-BB89-5C42-8B8B-72589A504E28}" type="datetimeFigureOut">
              <a:rPr lang="ru-UA" smtClean="0"/>
              <a:t>12.12.2025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0B61A15-806F-681A-8DE2-135B7A388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976E51C-F604-FC59-8019-308FFC66D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E5EBF-45B5-0F40-B926-02EF6433DD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59870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DAB43D-5FAA-847D-2B08-FF96D05EA3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A29C6FF-56A1-EFE4-CD0E-2C712EE1FB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CA76DB-616D-ED52-6E07-65C5BD2D1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4FA4DD-2BA8-F44D-ECFD-835625142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2BE0-BB89-5C42-8B8B-72589A504E28}" type="datetimeFigureOut">
              <a:rPr lang="ru-UA" smtClean="0"/>
              <a:t>12.12.2025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311FCE-D919-041D-7B8D-DA51E7108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D6A1BE-3AD2-493C-B499-362922C89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E5EBF-45B5-0F40-B926-02EF6433DD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861245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3356D3-4B28-CEB8-CC07-E2FA06C050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A95A3CA-9110-4A0D-E932-C8DDDA3B6C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15B467F-50DB-3962-B1D8-5CCCB7557B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FA4385B-6512-BBB7-BED8-FA0830286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FF2BE0-BB89-5C42-8B8B-72589A504E28}" type="datetimeFigureOut">
              <a:rPr lang="ru-UA" smtClean="0"/>
              <a:t>12.12.2025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0A44818-152B-D8B7-0BBD-582C1C0B1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CBE5D4-A002-15A0-91DC-0AB9D111D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9E5EBF-45B5-0F40-B926-02EF6433DD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03813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CA3699-5AAB-79B4-C9A8-DB9A108BD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F809F0-53D4-FCF7-0273-9AD442D234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AD6688-091B-8B40-8E8C-ED91918531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FF2BE0-BB89-5C42-8B8B-72589A504E28}" type="datetimeFigureOut">
              <a:rPr lang="ru-UA" smtClean="0"/>
              <a:t>12.12.2025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8E4AC8F-F2E9-04B6-2576-446ABF15CC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17F440-7D79-1942-AC22-6C6064136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9E5EBF-45B5-0F40-B926-02EF6433DD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08507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media" Target="../media/media7.mp3"/><Relationship Id="rId18" Type="http://schemas.openxmlformats.org/officeDocument/2006/relationships/audio" Target="../media/media9.mp3"/><Relationship Id="rId26" Type="http://schemas.openxmlformats.org/officeDocument/2006/relationships/image" Target="../media/image5.png"/><Relationship Id="rId39" Type="http://schemas.openxmlformats.org/officeDocument/2006/relationships/image" Target="../media/image18.png"/><Relationship Id="rId21" Type="http://schemas.openxmlformats.org/officeDocument/2006/relationships/slideLayout" Target="../slideLayouts/slideLayout7.xml"/><Relationship Id="rId34" Type="http://schemas.openxmlformats.org/officeDocument/2006/relationships/image" Target="../media/image13.png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mp3"/><Relationship Id="rId25" Type="http://schemas.openxmlformats.org/officeDocument/2006/relationships/image" Target="../media/image4.png"/><Relationship Id="rId33" Type="http://schemas.openxmlformats.org/officeDocument/2006/relationships/image" Target="../media/image12.png"/><Relationship Id="rId38" Type="http://schemas.openxmlformats.org/officeDocument/2006/relationships/image" Target="../media/image17.png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audio" Target="../media/media10.mp3"/><Relationship Id="rId29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image" Target="../media/image3.png"/><Relationship Id="rId32" Type="http://schemas.openxmlformats.org/officeDocument/2006/relationships/image" Target="../media/image11.png"/><Relationship Id="rId37" Type="http://schemas.openxmlformats.org/officeDocument/2006/relationships/image" Target="../media/image16.png"/><Relationship Id="rId40" Type="http://schemas.openxmlformats.org/officeDocument/2006/relationships/image" Target="../media/image19.png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openxmlformats.org/officeDocument/2006/relationships/image" Target="../media/image2.png"/><Relationship Id="rId28" Type="http://schemas.openxmlformats.org/officeDocument/2006/relationships/image" Target="../media/image7.png"/><Relationship Id="rId36" Type="http://schemas.openxmlformats.org/officeDocument/2006/relationships/image" Target="../media/image15.png"/><Relationship Id="rId10" Type="http://schemas.openxmlformats.org/officeDocument/2006/relationships/audio" Target="../media/media5.mp3"/><Relationship Id="rId19" Type="http://schemas.microsoft.com/office/2007/relationships/media" Target="../media/media10.mp3"/><Relationship Id="rId31" Type="http://schemas.openxmlformats.org/officeDocument/2006/relationships/image" Target="../media/image10.png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image" Target="../media/image1.png"/><Relationship Id="rId27" Type="http://schemas.openxmlformats.org/officeDocument/2006/relationships/image" Target="../media/image6.png"/><Relationship Id="rId30" Type="http://schemas.openxmlformats.org/officeDocument/2006/relationships/image" Target="../media/image9.png"/><Relationship Id="rId35" Type="http://schemas.openxmlformats.org/officeDocument/2006/relationships/image" Target="../media/image14.png"/><Relationship Id="rId8" Type="http://schemas.openxmlformats.org/officeDocument/2006/relationships/audio" Target="../media/media4.mp3"/><Relationship Id="rId3" Type="http://schemas.microsoft.com/office/2007/relationships/media" Target="../media/media2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5F96FE0-E7EE-3A53-A040-5BBB9E34EE5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-5270" y="-435451"/>
            <a:ext cx="12191996" cy="726196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0D36A6-2C44-CFE6-25F0-B623A9B6D38E}"/>
              </a:ext>
            </a:extLst>
          </p:cNvPr>
          <p:cNvPicPr>
            <a:picLocks noChangeAspect="1"/>
          </p:cNvPicPr>
          <p:nvPr/>
        </p:nvPicPr>
        <p:blipFill>
          <a:blip r:embed="rId23"/>
          <a:srcRect l="13777" t="11004" r="11790" b="9992"/>
          <a:stretch>
            <a:fillRect/>
          </a:stretch>
        </p:blipFill>
        <p:spPr>
          <a:xfrm>
            <a:off x="2428993" y="2807"/>
            <a:ext cx="6152019" cy="652988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A99677E-116F-50A5-58C8-30DB7D79F828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 l="9663" t="14060" r="10339" b="14785"/>
          <a:stretch>
            <a:fillRect/>
          </a:stretch>
        </p:blipFill>
        <p:spPr>
          <a:xfrm>
            <a:off x="3923160" y="3236143"/>
            <a:ext cx="2671181" cy="23760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47B6405-DB67-68D8-ABC9-83FCA843E149}"/>
              </a:ext>
            </a:extLst>
          </p:cNvPr>
          <p:cNvPicPr>
            <a:picLocks noChangeAspect="1"/>
          </p:cNvPicPr>
          <p:nvPr/>
        </p:nvPicPr>
        <p:blipFill>
          <a:blip r:embed="rId25"/>
          <a:srcRect l="15606" t="11162" r="20051" b="12176"/>
          <a:stretch>
            <a:fillRect/>
          </a:stretch>
        </p:blipFill>
        <p:spPr>
          <a:xfrm>
            <a:off x="4015779" y="2689030"/>
            <a:ext cx="2485951" cy="296186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75FEF02-42B6-4E4C-E7EF-44A10AC6A409}"/>
              </a:ext>
            </a:extLst>
          </p:cNvPr>
          <p:cNvPicPr>
            <a:picLocks noChangeAspect="1"/>
          </p:cNvPicPr>
          <p:nvPr/>
        </p:nvPicPr>
        <p:blipFill>
          <a:blip r:embed="rId26"/>
          <a:srcRect l="14881" t="14350" r="19181" b="10001"/>
          <a:stretch>
            <a:fillRect/>
          </a:stretch>
        </p:blipFill>
        <p:spPr>
          <a:xfrm>
            <a:off x="3894411" y="2718785"/>
            <a:ext cx="2850267" cy="326997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5905385-0DE9-6A8E-67FE-47BE4C8AB39D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 l="18214" t="17683" r="21790" b="17828"/>
          <a:stretch>
            <a:fillRect/>
          </a:stretch>
        </p:blipFill>
        <p:spPr>
          <a:xfrm>
            <a:off x="3915058" y="2907334"/>
            <a:ext cx="2528983" cy="27183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A80A0A3-1977-9533-D5ED-0AC4936F9EED}"/>
              </a:ext>
            </a:extLst>
          </p:cNvPr>
          <p:cNvPicPr>
            <a:picLocks noChangeAspect="1"/>
          </p:cNvPicPr>
          <p:nvPr/>
        </p:nvPicPr>
        <p:blipFill>
          <a:blip r:embed="rId28"/>
          <a:srcRect l="16195" t="15373" r="15133" b="13778"/>
          <a:stretch>
            <a:fillRect/>
          </a:stretch>
        </p:blipFill>
        <p:spPr>
          <a:xfrm>
            <a:off x="4166536" y="2911486"/>
            <a:ext cx="2733379" cy="281988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2AE5AD5-119C-58A8-077D-8E480C9B760A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3470916" y="2578973"/>
            <a:ext cx="3549591" cy="354959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DB25F2D-C995-8ACA-5EF2-3865DF478B68}"/>
              </a:ext>
            </a:extLst>
          </p:cNvPr>
          <p:cNvPicPr>
            <a:picLocks noChangeAspect="1"/>
          </p:cNvPicPr>
          <p:nvPr/>
        </p:nvPicPr>
        <p:blipFill>
          <a:blip r:embed="rId30"/>
          <a:srcRect l="17405" t="11491" r="14448" b="11055"/>
          <a:stretch>
            <a:fillRect/>
          </a:stretch>
        </p:blipFill>
        <p:spPr>
          <a:xfrm>
            <a:off x="4292742" y="2907334"/>
            <a:ext cx="2361895" cy="268283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CEAA46D-1F02-459C-5BB2-2336F540278D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3570494" y="2954014"/>
            <a:ext cx="3244455" cy="324445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294A5A7-9A29-3A78-DE69-85F7BBB45113}"/>
              </a:ext>
            </a:extLst>
          </p:cNvPr>
          <p:cNvPicPr>
            <a:picLocks noChangeAspect="1"/>
          </p:cNvPicPr>
          <p:nvPr/>
        </p:nvPicPr>
        <p:blipFill>
          <a:blip r:embed="rId32"/>
          <a:srcRect l="21839" t="13770" r="21211" b="15364"/>
          <a:stretch>
            <a:fillRect/>
          </a:stretch>
        </p:blipFill>
        <p:spPr>
          <a:xfrm>
            <a:off x="4025481" y="2689030"/>
            <a:ext cx="2436309" cy="303143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D9D5372-0943-6CE0-A840-2A0AB739783D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832753" y="2791388"/>
            <a:ext cx="3281644" cy="32816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8C5CFD7-91CA-D94C-6534-F3CEF8554F1B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276446" y="4095195"/>
            <a:ext cx="2121717" cy="2121717"/>
          </a:xfrm>
          <a:prstGeom prst="rect">
            <a:avLst/>
          </a:prstGeom>
          <a:noFill/>
          <a:ln cap="flat">
            <a:noFill/>
          </a:ln>
        </p:spPr>
      </p:pic>
      <p:grpSp>
        <p:nvGrpSpPr>
          <p:cNvPr id="15" name="Группа 15">
            <a:extLst>
              <a:ext uri="{FF2B5EF4-FFF2-40B4-BE49-F238E27FC236}">
                <a16:creationId xmlns:a16="http://schemas.microsoft.com/office/drawing/2014/main" id="{2AD9BB05-262D-58CE-B902-73198D0CF310}"/>
              </a:ext>
            </a:extLst>
          </p:cNvPr>
          <p:cNvGrpSpPr/>
          <p:nvPr/>
        </p:nvGrpSpPr>
        <p:grpSpPr>
          <a:xfrm>
            <a:off x="2132344" y="-156042"/>
            <a:ext cx="7786810" cy="6784372"/>
            <a:chOff x="2132344" y="-156042"/>
            <a:chExt cx="7786810" cy="6784372"/>
          </a:xfrm>
        </p:grpSpPr>
        <p:pic>
          <p:nvPicPr>
            <p:cNvPr id="16" name="Рисунок 16">
              <a:extLst>
                <a:ext uri="{FF2B5EF4-FFF2-40B4-BE49-F238E27FC236}">
                  <a16:creationId xmlns:a16="http://schemas.microsoft.com/office/drawing/2014/main" id="{CAD85345-6C62-8F60-0712-D04A25D948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rcRect l="13777" t="11004" r="11790" b="9992"/>
            <a:stretch>
              <a:fillRect/>
            </a:stretch>
          </p:blipFill>
          <p:spPr>
            <a:xfrm>
              <a:off x="2132344" y="-156042"/>
              <a:ext cx="7786810" cy="6784372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7" name="Рисунок 17">
              <a:extLst>
                <a:ext uri="{FF2B5EF4-FFF2-40B4-BE49-F238E27FC236}">
                  <a16:creationId xmlns:a16="http://schemas.microsoft.com/office/drawing/2014/main" id="{050CF4F3-B79F-E2B6-FE48-77E6700BA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7791931" y="3043022"/>
              <a:ext cx="1939424" cy="2009613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8" name="Рисунок 18">
              <a:extLst>
                <a:ext uri="{FF2B5EF4-FFF2-40B4-BE49-F238E27FC236}">
                  <a16:creationId xmlns:a16="http://schemas.microsoft.com/office/drawing/2014/main" id="{5D10402D-B29F-D1CF-019E-EB7C16C5C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2269979" y="3258272"/>
              <a:ext cx="1721815" cy="1784131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19" name="Рисунок 20">
              <a:extLst>
                <a:ext uri="{FF2B5EF4-FFF2-40B4-BE49-F238E27FC236}">
                  <a16:creationId xmlns:a16="http://schemas.microsoft.com/office/drawing/2014/main" id="{07BA59D6-F75E-65EA-0B59-D2BAB7EDF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rcRect l="18214" t="17683" r="21790" b="17828"/>
            <a:stretch>
              <a:fillRect/>
            </a:stretch>
          </p:blipFill>
          <p:spPr>
            <a:xfrm flipH="1">
              <a:off x="7264249" y="911227"/>
              <a:ext cx="1497384" cy="1667746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20" name="Рисунок 21">
              <a:extLst>
                <a:ext uri="{FF2B5EF4-FFF2-40B4-BE49-F238E27FC236}">
                  <a16:creationId xmlns:a16="http://schemas.microsoft.com/office/drawing/2014/main" id="{BB9EE9D9-8298-A60E-2783-C1FA43866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2625297" y="719395"/>
              <a:ext cx="2245272" cy="2326526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21" name="Рисунок 22">
              <a:extLst>
                <a:ext uri="{FF2B5EF4-FFF2-40B4-BE49-F238E27FC236}">
                  <a16:creationId xmlns:a16="http://schemas.microsoft.com/office/drawing/2014/main" id="{C2439F16-4C5D-6241-A23A-A89D6EC31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rcRect l="15606" t="11162" r="20051" b="12176"/>
            <a:stretch>
              <a:fillRect/>
            </a:stretch>
          </p:blipFill>
          <p:spPr>
            <a:xfrm>
              <a:off x="6828931" y="2982105"/>
              <a:ext cx="1247735" cy="1540407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22" name="Рисунок 23">
              <a:extLst>
                <a:ext uri="{FF2B5EF4-FFF2-40B4-BE49-F238E27FC236}">
                  <a16:creationId xmlns:a16="http://schemas.microsoft.com/office/drawing/2014/main" id="{CC53E641-0804-1823-2419-582F69551473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rcRect l="9663" t="14060" r="10339" b="14785"/>
            <a:stretch>
              <a:fillRect/>
            </a:stretch>
          </p:blipFill>
          <p:spPr>
            <a:xfrm>
              <a:off x="5084173" y="3866631"/>
              <a:ext cx="1742060" cy="1605622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23" name="Рисунок 24">
              <a:extLst>
                <a:ext uri="{FF2B5EF4-FFF2-40B4-BE49-F238E27FC236}">
                  <a16:creationId xmlns:a16="http://schemas.microsoft.com/office/drawing/2014/main" id="{3F026A5C-FA8E-2F39-9148-42079FADB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/>
            <a:srcRect l="21839" t="13770" r="21211" b="15364"/>
            <a:stretch>
              <a:fillRect/>
            </a:stretch>
          </p:blipFill>
          <p:spPr>
            <a:xfrm>
              <a:off x="3701637" y="3009006"/>
              <a:ext cx="1280233" cy="1650610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24" name="Рисунок 25">
              <a:extLst>
                <a:ext uri="{FF2B5EF4-FFF2-40B4-BE49-F238E27FC236}">
                  <a16:creationId xmlns:a16="http://schemas.microsoft.com/office/drawing/2014/main" id="{D45B7CBA-91B7-6C6F-9AAF-239FD48D7B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rcRect l="17405" t="11491" r="14448" b="11055"/>
            <a:stretch>
              <a:fillRect/>
            </a:stretch>
          </p:blipFill>
          <p:spPr>
            <a:xfrm>
              <a:off x="6681438" y="4244151"/>
              <a:ext cx="1064919" cy="1253395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25" name="Рисунок 26">
              <a:extLst>
                <a:ext uri="{FF2B5EF4-FFF2-40B4-BE49-F238E27FC236}">
                  <a16:creationId xmlns:a16="http://schemas.microsoft.com/office/drawing/2014/main" id="{D6A84E92-06E3-27A6-2051-44BD93133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rcRect l="14881" t="14350" r="19181" b="10001"/>
            <a:stretch>
              <a:fillRect/>
            </a:stretch>
          </p:blipFill>
          <p:spPr>
            <a:xfrm>
              <a:off x="5053138" y="523311"/>
              <a:ext cx="1618414" cy="1923906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26" name="Рисунок 19">
              <a:extLst>
                <a:ext uri="{FF2B5EF4-FFF2-40B4-BE49-F238E27FC236}">
                  <a16:creationId xmlns:a16="http://schemas.microsoft.com/office/drawing/2014/main" id="{123081CA-29C5-2D1A-C8E8-BEA6F9B78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rcRect l="16195" t="15373" r="15133" b="13778"/>
            <a:stretch>
              <a:fillRect/>
            </a:stretch>
          </p:blipFill>
          <p:spPr>
            <a:xfrm>
              <a:off x="7534674" y="4161461"/>
              <a:ext cx="1323429" cy="1414732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27" name="Рисунок 27">
            <a:extLst>
              <a:ext uri="{FF2B5EF4-FFF2-40B4-BE49-F238E27FC236}">
                <a16:creationId xmlns:a16="http://schemas.microsoft.com/office/drawing/2014/main" id="{06C96FD2-DB35-13EE-C2EF-8C2CC4943594}"/>
              </a:ext>
            </a:extLst>
          </p:cNvPr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3588361" y="4095195"/>
            <a:ext cx="1626470" cy="162647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8" name="Рисунок 14">
            <a:extLst>
              <a:ext uri="{FF2B5EF4-FFF2-40B4-BE49-F238E27FC236}">
                <a16:creationId xmlns:a16="http://schemas.microsoft.com/office/drawing/2014/main" id="{CDB3BBEC-8392-3267-56EA-0182E14F543F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138193" y="107195"/>
            <a:ext cx="767401" cy="66407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9" name="рояль">
            <a:extLst>
              <a:ext uri="{FF2B5EF4-FFF2-40B4-BE49-F238E27FC236}">
                <a16:creationId xmlns:a16="http://schemas.microsoft.com/office/drawing/2014/main" id="{C0E06A9C-714F-52BB-78F3-43BA4F58D6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2192000" y="2573295"/>
            <a:ext cx="487366" cy="48736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0" name="акордеон">
            <a:extLst>
              <a:ext uri="{FF2B5EF4-FFF2-40B4-BE49-F238E27FC236}">
                <a16:creationId xmlns:a16="http://schemas.microsoft.com/office/drawing/2014/main" id="{E31D1267-E69E-667D-543E-7DBDFE7C5B9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2192000" y="3030894"/>
            <a:ext cx="487366" cy="48736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1" name="барабан">
            <a:extLst>
              <a:ext uri="{FF2B5EF4-FFF2-40B4-BE49-F238E27FC236}">
                <a16:creationId xmlns:a16="http://schemas.microsoft.com/office/drawing/2014/main" id="{A494296D-4CB5-9EC6-0BB1-F428DB01FE8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2192000" y="3460862"/>
            <a:ext cx="487366" cy="48736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2" name="труба">
            <a:extLst>
              <a:ext uri="{FF2B5EF4-FFF2-40B4-BE49-F238E27FC236}">
                <a16:creationId xmlns:a16="http://schemas.microsoft.com/office/drawing/2014/main" id="{7DFBFDA4-8325-39F5-3E12-CC3674A7320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2181452" y="3912747"/>
            <a:ext cx="487366" cy="48736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3" name="гитара">
            <a:extLst>
              <a:ext uri="{FF2B5EF4-FFF2-40B4-BE49-F238E27FC236}">
                <a16:creationId xmlns:a16="http://schemas.microsoft.com/office/drawing/2014/main" id="{3B9EE1C9-CC90-74B2-E672-470E196E299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2192000" y="4368638"/>
            <a:ext cx="487366" cy="48736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4" name="тамбуринбубен">
            <a:extLst>
              <a:ext uri="{FF2B5EF4-FFF2-40B4-BE49-F238E27FC236}">
                <a16:creationId xmlns:a16="http://schemas.microsoft.com/office/drawing/2014/main" id="{8D04CF15-04CE-81D6-4A7F-3E131223144B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2192000" y="4791083"/>
            <a:ext cx="487366" cy="48736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5" name="harpарфа нежная">
            <a:extLst>
              <a:ext uri="{FF2B5EF4-FFF2-40B4-BE49-F238E27FC236}">
                <a16:creationId xmlns:a16="http://schemas.microsoft.com/office/drawing/2014/main" id="{96484230-FB7F-F5DD-69ED-F6E7593EA2F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2181452" y="5185186"/>
            <a:ext cx="487366" cy="48736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6" name="ксилофон">
            <a:extLst>
              <a:ext uri="{FF2B5EF4-FFF2-40B4-BE49-F238E27FC236}">
                <a16:creationId xmlns:a16="http://schemas.microsoft.com/office/drawing/2014/main" id="{989B0CB7-058F-1D66-9F73-C7751C899013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2182362" y="5655330"/>
            <a:ext cx="487366" cy="48736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7" name="флейта">
            <a:extLst>
              <a:ext uri="{FF2B5EF4-FFF2-40B4-BE49-F238E27FC236}">
                <a16:creationId xmlns:a16="http://schemas.microsoft.com/office/drawing/2014/main" id="{4A02C708-383A-C88C-44E5-054CC4AEAAF4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2192000" y="6073032"/>
            <a:ext cx="487366" cy="48736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8" name="банджо">
            <a:extLst>
              <a:ext uri="{FF2B5EF4-FFF2-40B4-BE49-F238E27FC236}">
                <a16:creationId xmlns:a16="http://schemas.microsoft.com/office/drawing/2014/main" id="{14489838-6FD5-2878-CA44-EB0C8780E32D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40"/>
          <a:stretch>
            <a:fillRect/>
          </a:stretch>
        </p:blipFill>
        <p:spPr>
          <a:xfrm>
            <a:off x="12192000" y="6456432"/>
            <a:ext cx="487366" cy="48736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3" dur="indefinit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childTnLst>
                  <p:par>
                    <p:cTn id="154" fill="hold">
                      <p:stCondLst>
                        <p:cond evt="onBegin" delay="0">
                          <p:tn val="153"/>
                        </p:cond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8" dur="indefinit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childTnLst>
                  <p:par>
                    <p:cTn id="169" fill="hold">
                      <p:stCondLst>
                        <p:cond evt="onBegin" delay="0">
                          <p:tn val="168"/>
                        </p:cond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audio>
              <p:cMediaNode>
                <p:cTn id="173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174" dur="indefinit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childTnLst>
                  <p:par>
                    <p:cTn id="175" fill="hold">
                      <p:stCondLst>
                        <p:cond evt="onBegin" delay="0">
                          <p:tn val="174"/>
                        </p:cond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8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>
                <p:cTn id="179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seq concurrent="1" nextAc="seek">
              <p:cTn id="180" dur="indefinit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childTnLst>
                  <p:par>
                    <p:cTn id="181" fill="hold">
                      <p:stCondLst>
                        <p:cond evt="onBegin" delay="0">
                          <p:tn val="180"/>
                        </p:cond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4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>
                <p:cTn id="185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186" dur="indefinit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childTnLst>
                  <p:par>
                    <p:cTn id="187" fill="hold">
                      <p:stCondLst>
                        <p:cond evt="onBegin" delay="0">
                          <p:tn val="186"/>
                        </p:cond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0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>
                <p:cTn id="19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192" dur="indefinit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childTnLst>
                  <p:par>
                    <p:cTn id="193" fill="hold">
                      <p:stCondLst>
                        <p:cond evt="onBegin" delay="0">
                          <p:tn val="192"/>
                        </p:cond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6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audio>
              <p:cMediaNode>
                <p:cTn id="19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seq concurrent="1" nextAc="seek">
              <p:cTn id="198" dur="indefinit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childTnLst>
                  <p:par>
                    <p:cTn id="199" fill="hold">
                      <p:stCondLst>
                        <p:cond evt="onBegin" delay="0">
                          <p:tn val="198"/>
                        </p:cond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2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>
                <p:cTn id="203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seq concurrent="1" nextAc="seek">
              <p:cTn id="204" dur="indefinit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childTnLst>
                  <p:par>
                    <p:cTn id="205" fill="hold">
                      <p:stCondLst>
                        <p:cond evt="onBegin" delay="0">
                          <p:tn val="204"/>
                        </p:cond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8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>
                <p:cTn id="209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seq concurrent="1" nextAc="seek">
              <p:cTn id="210" dur="indefinit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childTnLst>
                  <p:par>
                    <p:cTn id="211" fill="hold">
                      <p:stCondLst>
                        <p:cond evt="onBegin" delay="0">
                          <p:tn val="210"/>
                        </p:cond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4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>
                <p:cTn id="215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seq concurrent="1" nextAc="seek">
              <p:cTn id="216" dur="indefinit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childTnLst>
                  <p:par>
                    <p:cTn id="217" fill="hold">
                      <p:stCondLst>
                        <p:cond evt="onBegin" delay="0">
                          <p:tn val="216"/>
                        </p:cond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0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>
                <p:cTn id="22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seq concurrent="1" nextAc="seek">
              <p:cTn id="222" dur="indefinit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childTnLst>
                  <p:par>
                    <p:cTn id="223" fill="hold">
                      <p:stCondLst>
                        <p:cond evt="onBegin" delay="0">
                          <p:tn val="222"/>
                        </p:cond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6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mute="1">
                <p:cTn id="22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BA8B0C9E-6995-480A-88EB-EDDEA5A33699}"/>
</file>

<file path=customXml/itemProps2.xml><?xml version="1.0" encoding="utf-8"?>
<ds:datastoreItem xmlns:ds="http://schemas.openxmlformats.org/officeDocument/2006/customXml" ds:itemID="{753B1187-F0FC-4949-8BD8-58F46CB4C9EB}"/>
</file>

<file path=customXml/itemProps3.xml><?xml version="1.0" encoding="utf-8"?>
<ds:datastoreItem xmlns:ds="http://schemas.openxmlformats.org/officeDocument/2006/customXml" ds:itemID="{E5142D18-8D5A-4BD6-9DEF-35B5D6A61AB2}"/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Macintosh PowerPoint</Application>
  <PresentationFormat>Широкоэкранный</PresentationFormat>
  <Paragraphs>0</Paragraphs>
  <Slides>1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Microsoft Office User</dc:creator>
  <cp:lastModifiedBy>Microsoft Office User</cp:lastModifiedBy>
  <cp:revision>3</cp:revision>
  <dcterms:created xsi:type="dcterms:W3CDTF">2025-12-12T00:19:32Z</dcterms:created>
  <dcterms:modified xsi:type="dcterms:W3CDTF">2025-12-12T00:28:53Z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