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5BAD-0ABB-9816-6D9A-E88C341E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86BD9C-71E3-7B0C-7835-38D05D473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A3FA6-1967-7807-DC55-3C2B4570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2C07-EB4B-1A91-5BD2-1477F607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87E07-48DF-EDD0-138C-2EB13329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6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0447B-1FAD-20F2-8026-9983EEAC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BFCAD6-2C42-FC57-2E39-C0EF2BD6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F9096-A554-CAB1-5E53-E51230B6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44BA7-9BD7-7B89-C7AF-B5C8B986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327A4-3ABE-A567-6C31-89E2ACE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62CD8-CD7E-F74A-81A0-200809A02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F7FE2B-438B-EDD8-56E9-66F8E4A79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22F90-B7E9-E5D8-2EF3-C9612C6E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013CD-0C10-C829-BBA3-A8CF0461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9C591-CC45-1924-B658-5AC865D7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8C4FD-D23E-12C7-D0E6-305BB3C4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7503D-AD7F-AF53-D02F-FB32F4FB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36B2C-CA6D-FE76-BD9E-AB78BCB2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66FFA-A55A-7449-74ED-3341D175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B1963-82F2-A75D-FF76-2E3D3DAB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318DE-6C0B-A982-D8D9-430B0DC5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09E97-7DEE-7826-C074-BF51BB35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CF95-DC95-DD29-4CAA-229BA0C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80432-52FE-914B-93A3-C8B02580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FA6D6-3572-BCF0-A98A-9AF6E67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4651E-4F43-185A-C1CC-0BEFE620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81204-00DF-4AA3-119B-9243A721A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9E9C1-5805-CA35-A784-3EA6B10F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307DD-3CE7-C2A9-AB31-ED9317B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B0E15-EB12-9BEB-E3D9-91862986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3CBCEF-2FB2-8115-727F-56999B88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AF10-3D38-0E6E-9F70-6556E2CD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DADFA-DD50-50FE-E50F-8952DF4E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C043E6-54EF-34CF-57F4-284E406B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9DE59-1E87-9E45-A86F-01FF9932D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77184F-6CF3-9522-B13C-11A05F008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1ED53C-A130-9567-6635-7C9F16F6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760A3-008F-043D-6BC6-C065554D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A2B56C-4D52-3862-F763-8D2EC297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7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CC39-324D-7E50-404A-7DE7C42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8953F-D8DC-17F8-C7A5-222D593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91088-689B-7ADD-FF7E-EB8D86CA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BBF2D-5EEA-5C1A-B5FC-ED5038A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1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DFF99-2449-7A5D-A647-52817E16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9C393E-7829-91D2-9BF1-08B56255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8CFE15-B00E-7A16-8776-EA6D2B67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7A58-D2EB-87C3-A867-C9147E8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3E4DE-C2BC-3E11-287B-D5128663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D2763-9926-F15F-D17F-0E71AFC8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8DCAA-9098-43DF-1593-BBE0B7E4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9BF02-F026-A828-7F88-FCFDC11D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89212-6A95-FBEE-19A5-846441DC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7E9-8F78-E39D-0557-4A5EA9E9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B4C43F-3733-6B2C-AE54-DFA443BD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D389B-44E9-F2F2-0D02-2198F35DD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4C1ED-76A2-61AC-ED37-35EB326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BB321-D205-DB15-8D25-ABBF955A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F7590-3195-BD46-BCBD-C949002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7C6C-7D1C-F613-5AFE-6411C0FA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FD7F9-6233-002F-AC36-5CDA7758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52FAD-4B98-8629-0E7F-1059D778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E1FF5-9B0D-9539-5415-33A964CAC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E5694-62D3-B33C-C186-23C6D8563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DCF14-3F41-B8B9-8102-800035E9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6733" cy="7078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32AAE-D467-63DF-2FB6-5125796A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0625" l="9961" r="89941">
                        <a14:foregroundMark x1="52051" y1="90625" x2="52051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31" y="2390986"/>
            <a:ext cx="4588934" cy="45889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05E276-9882-D69D-BD7A-8D9F5E720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3429000"/>
            <a:ext cx="3550920" cy="355092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EB2215F-EB35-EC01-D7B5-C6F106D791BD}"/>
              </a:ext>
            </a:extLst>
          </p:cNvPr>
          <p:cNvSpPr/>
          <p:nvPr/>
        </p:nvSpPr>
        <p:spPr>
          <a:xfrm>
            <a:off x="4463203" y="651616"/>
            <a:ext cx="4293704" cy="4135437"/>
          </a:xfrm>
          <a:prstGeom prst="ellipse">
            <a:avLst/>
          </a:prstGeom>
          <a:solidFill>
            <a:sysClr val="window" lastClr="FFFFFF">
              <a:alpha val="90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glow>
              <a:schemeClr val="accent1">
                <a:alpha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E3D4F5-C05E-D118-FDF0-C31FAAE7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879" y1="30371" x2="51660" y2="35449"/>
                        <a14:foregroundMark x1="58594" y1="45020" x2="54297" y2="45215"/>
                        <a14:foregroundMark x1="38477" y1="52637" x2="49219" y2="52441"/>
                        <a14:foregroundMark x1="43750" y1="42090" x2="45117" y2="46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6" y="-666545"/>
            <a:ext cx="6360160" cy="6360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4150A3-13C1-1409-95E0-6404A24CB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0820" l="9961" r="89941">
                        <a14:foregroundMark x1="62598" y1="10547" x2="48535" y2="31152"/>
                        <a14:foregroundMark x1="48535" y1="31152" x2="48340" y2="33496"/>
                        <a14:foregroundMark x1="55371" y1="90332" x2="53223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9" y="2431626"/>
            <a:ext cx="4539668" cy="4539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C3C144-BC4F-21E1-9B15-96BF40EF6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82" y="820515"/>
            <a:ext cx="3550921" cy="35509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E089C7-E543-D4AD-BB72-A336C52EA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2" y="815648"/>
            <a:ext cx="4311028" cy="39714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768118-6EBB-DF0F-CAC5-E92423C20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5" y="-525545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C4132A-50A3-108D-B9CF-798EAA2EDD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0625" l="9961" r="89941">
                        <a14:foregroundMark x1="65723" y1="11719" x2="49609" y2="37891"/>
                        <a14:foregroundMark x1="49609" y1="37891" x2="42480" y2="69727"/>
                        <a14:foregroundMark x1="42480" y1="69727" x2="38867" y2="74902"/>
                        <a14:foregroundMark x1="42578" y1="43848" x2="42383" y2="49805"/>
                        <a14:foregroundMark x1="55078" y1="90332" x2="51855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005" y="2453958"/>
            <a:ext cx="4521649" cy="45216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E3650D-0A32-4D53-A060-ADEAC3482F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74" y="492001"/>
            <a:ext cx="4258216" cy="42582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806C17-C1DB-B945-B1D6-759E9C94FC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75" y="-833025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12B4D94-9523-021B-4087-CA1B1B60D4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95" y="414729"/>
            <a:ext cx="4587306" cy="45873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F75E4F-1A77-A4E0-F3A8-832CFFFE53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45" y="-83916"/>
            <a:ext cx="5584596" cy="5584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1977FE-ED2B-D7B2-E0D9-643E1B98C9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91309" l="9961" r="89941">
                        <a14:foregroundMark x1="53320" y1="26074" x2="53516" y2="36719"/>
                        <a14:foregroundMark x1="63281" y1="12109" x2="68457" y2="12109"/>
                        <a14:foregroundMark x1="51660" y1="91309" x2="56055" y2="91309"/>
                        <a14:foregroundMark x1="44043" y1="32031" x2="45801" y2="3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7623" y="2421129"/>
            <a:ext cx="4587306" cy="45873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16D5A2-CDD0-38AB-0D6D-86C3A62BB6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" y="173989"/>
            <a:ext cx="1085577" cy="9394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5558719-B436-3C9C-16C0-580CA60A3E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36" y="854735"/>
            <a:ext cx="3706091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09AD198-07D0-4419-BB53-D2AAE35BBE26}"/>
</file>

<file path=customXml/itemProps2.xml><?xml version="1.0" encoding="utf-8"?>
<ds:datastoreItem xmlns:ds="http://schemas.openxmlformats.org/officeDocument/2006/customXml" ds:itemID="{D2696F47-0BE1-4D3E-A9CD-9B17F00BE44C}"/>
</file>

<file path=customXml/itemProps3.xml><?xml version="1.0" encoding="utf-8"?>
<ds:datastoreItem xmlns:ds="http://schemas.openxmlformats.org/officeDocument/2006/customXml" ds:itemID="{501CBA35-8BB6-442C-8441-8C6CAED71D20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2025-12-11T08:43:41Z</dcterms:created>
  <dcterms:modified xsi:type="dcterms:W3CDTF">2025-12-11T23:47:15Z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