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1733" y="1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FE5BAD-0ABB-9816-6D9A-E88C341E05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86BD9C-71E3-7B0C-7835-38D05D473D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5A3FA6-1967-7807-DC55-3C2B45702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AA02-F948-4E52-89CF-DAF2B4292B29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E42C07-EB4B-1A91-5BD2-1477F6075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487E07-48DF-EDD0-138C-2EB133290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CEA7-4B39-4A4A-93CD-C0C4CD2D3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169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00447B-1FAD-20F2-8026-9983EEAC9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0BFCAD6-2C42-FC57-2E39-C0EF2BD66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6F9096-A554-CAB1-5E53-E51230B60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AA02-F948-4E52-89CF-DAF2B4292B29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D44BA7-9BD7-7B89-C7AF-B5C8B9860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5327A4-3ABE-A567-6C31-89E2ACEF3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CEA7-4B39-4A4A-93CD-C0C4CD2D3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739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AD62CD8-CD7E-F74A-81A0-200809A02C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F7FE2B-438B-EDD8-56E9-66F8E4A79C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C22F90-B7E9-E5D8-2EF3-C9612C6EB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AA02-F948-4E52-89CF-DAF2B4292B29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9013CD-0C10-C829-BBA3-A8CF0461A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A9C591-CC45-1924-B658-5AC865D79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CEA7-4B39-4A4A-93CD-C0C4CD2D3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203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28C4FD-D23E-12C7-D0E6-305BB3C44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27503D-AD7F-AF53-D02F-FB32F4FB0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736B2C-CA6D-FE76-BD9E-AB78BCB22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AA02-F948-4E52-89CF-DAF2B4292B29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A66FFA-A55A-7449-74ED-3341D1754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8B1963-82F2-A75D-FF76-2E3D3DABE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CEA7-4B39-4A4A-93CD-C0C4CD2D3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28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8318DE-6C0B-A982-D8D9-430B0DC50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609E97-7DEE-7826-C074-BF51BB355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F2CF95-DC95-DD29-4CAA-229BA0C5D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AA02-F948-4E52-89CF-DAF2B4292B29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A80432-52FE-914B-93A3-C8B025808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0FA6D6-3572-BCF0-A98A-9AF6E67FF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CEA7-4B39-4A4A-93CD-C0C4CD2D3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688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4651E-4F43-185A-C1CC-0BEFE6201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A81204-00DF-4AA3-119B-9243A721A9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E9E9C1-5805-CA35-A784-3EA6B10F0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8307DD-3CE7-C2A9-AB31-ED9317B93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AA02-F948-4E52-89CF-DAF2B4292B29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0B0E15-EB12-9BEB-E3D9-918629866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3CBCEF-2FB2-8115-727F-56999B88A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CEA7-4B39-4A4A-93CD-C0C4CD2D3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564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10AF10-3D38-0E6E-9F70-6556E2CD8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8DADFA-DD50-50FE-E50F-8952DF4E4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C043E6-54EF-34CF-57F4-284E406B22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029DE59-1E87-9E45-A86F-01FF9932D6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977184F-6CF3-9522-B13C-11A05F0086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61ED53C-A130-9567-6635-7C9F16F6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AA02-F948-4E52-89CF-DAF2B4292B29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21760A3-008F-043D-6BC6-C065554D8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5A2B56C-4D52-3862-F763-8D2EC297B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CEA7-4B39-4A4A-93CD-C0C4CD2D3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775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11CC39-324D-7E50-404A-7DE7C4279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6D8953F-D8DC-17F8-C7A5-222D593D4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AA02-F948-4E52-89CF-DAF2B4292B29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B891088-689B-7ADD-FF7E-EB8D86CA7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F9BBF2D-5EEA-5C1A-B5FC-ED5038A74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CEA7-4B39-4A4A-93CD-C0C4CD2D3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019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38DFF99-2449-7A5D-A647-52817E168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AA02-F948-4E52-89CF-DAF2B4292B29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A9C393E-7829-91D2-9BF1-08B562552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C8CFE15-B00E-7A16-8776-EA6D2B671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CEA7-4B39-4A4A-93CD-C0C4CD2D3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84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AD7A58-D2EB-87C3-A867-C9147E897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33E4DE-C2BC-3E11-287B-D5128663D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DD2763-9926-F15F-D17F-0E71AFC8ED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E8DCAA-9098-43DF-1593-BBE0B7E41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AA02-F948-4E52-89CF-DAF2B4292B29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99BF02-F026-A828-7F88-FCFDC11D4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589212-6A95-FBEE-19A5-846441DC7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CEA7-4B39-4A4A-93CD-C0C4CD2D3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394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5257E9-8F78-E39D-0557-4A5EA9E94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9B4C43F-3733-6B2C-AE54-DFA443BD01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ED389B-44E9-F2F2-0D02-2198F35DD3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D4C1ED-76A2-61AC-ED37-35EB326F4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AA02-F948-4E52-89CF-DAF2B4292B29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CBB321-D205-DB15-8D25-ABBF955AE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9F7590-3195-BD46-BCBD-C9490027D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CEA7-4B39-4A4A-93CD-C0C4CD2D3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969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247C6C-7D1C-F613-5AFE-6411C0FAE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25FD7F9-6233-002F-AC36-5CDA77583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852FAD-4B98-8629-0E7F-1059D77867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9AA02-F948-4E52-89CF-DAF2B4292B29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AE1FF5-9B0D-9539-5415-33A964CACB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2E5694-62D3-B33C-C186-23C6D8563E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8CEA7-4B39-4A4A-93CD-C0C4CD2D3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308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4.wdp"/><Relationship Id="rId18" Type="http://schemas.microsoft.com/office/2007/relationships/hdphoto" Target="../media/hdphoto6.wdp"/><Relationship Id="rId3" Type="http://schemas.openxmlformats.org/officeDocument/2006/relationships/image" Target="../media/image2.png"/><Relationship Id="rId21" Type="http://schemas.microsoft.com/office/2007/relationships/hdphoto" Target="../media/hdphoto7.wdp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17" Type="http://schemas.openxmlformats.org/officeDocument/2006/relationships/image" Target="../media/image11.png"/><Relationship Id="rId25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24" Type="http://schemas.openxmlformats.org/officeDocument/2006/relationships/image" Target="../media/image15.png"/><Relationship Id="rId5" Type="http://schemas.openxmlformats.org/officeDocument/2006/relationships/image" Target="../media/image3.png"/><Relationship Id="rId15" Type="http://schemas.microsoft.com/office/2007/relationships/hdphoto" Target="../media/hdphoto5.wdp"/><Relationship Id="rId23" Type="http://schemas.microsoft.com/office/2007/relationships/hdphoto" Target="../media/hdphoto8.wdp"/><Relationship Id="rId10" Type="http://schemas.openxmlformats.org/officeDocument/2006/relationships/image" Target="../media/image6.png"/><Relationship Id="rId19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9.png"/><Relationship Id="rId2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EDCF14-3F41-B8B9-8102-800035E9D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386733" cy="707813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3B32AAE-D467-63DF-2FB6-5125796AB1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0625" l="9961" r="89941">
                        <a14:foregroundMark x1="52051" y1="90625" x2="52051" y2="90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5731" y="2390986"/>
            <a:ext cx="4588934" cy="458893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905E276-9882-D69D-BD7A-8D9F5E7201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080" y="3429000"/>
            <a:ext cx="3550920" cy="3550920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CEB2215F-EB35-EC01-D7B5-C6F106D791BD}"/>
              </a:ext>
            </a:extLst>
          </p:cNvPr>
          <p:cNvSpPr/>
          <p:nvPr/>
        </p:nvSpPr>
        <p:spPr>
          <a:xfrm>
            <a:off x="4463203" y="651616"/>
            <a:ext cx="4293704" cy="4135437"/>
          </a:xfrm>
          <a:prstGeom prst="ellipse">
            <a:avLst/>
          </a:prstGeom>
          <a:solidFill>
            <a:sysClr val="window" lastClr="FFFFFF">
              <a:alpha val="90000"/>
            </a:sys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glow>
              <a:schemeClr val="accent1">
                <a:alpha val="90000"/>
              </a:scheme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BE3D4F5-C05E-D118-FDF0-C31FAAE768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0879" y1="30371" x2="51660" y2="35449"/>
                        <a14:foregroundMark x1="58594" y1="45020" x2="54297" y2="45215"/>
                        <a14:foregroundMark x1="38477" y1="52637" x2="49219" y2="52441"/>
                        <a14:foregroundMark x1="43750" y1="42090" x2="45117" y2="467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196" y="-666545"/>
            <a:ext cx="6360160" cy="636016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54150A3-13C1-1409-95E0-6404A24CB2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90820" l="9961" r="89941">
                        <a14:foregroundMark x1="62598" y1="10547" x2="48535" y2="31152"/>
                        <a14:foregroundMark x1="48535" y1="31152" x2="48340" y2="33496"/>
                        <a14:foregroundMark x1="55371" y1="90332" x2="53223" y2="908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289" y="2431626"/>
            <a:ext cx="4539668" cy="453966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5C3C144-BC4F-21E1-9B15-96BF40EF69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682" y="820515"/>
            <a:ext cx="3550921" cy="355092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2E089C7-E543-D4AD-BB72-A336C52EAA9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762" y="815648"/>
            <a:ext cx="4311028" cy="397140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7768118-6EBB-DF0F-CAC5-E92423C206F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315" y="-525545"/>
            <a:ext cx="6858000" cy="68580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1C4132A-50A3-108D-B9CF-798EAA2EDD3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61" b="90625" l="9961" r="89941">
                        <a14:foregroundMark x1="65723" y1="11719" x2="49609" y2="37891"/>
                        <a14:foregroundMark x1="49609" y1="37891" x2="42480" y2="69727"/>
                        <a14:foregroundMark x1="42480" y1="69727" x2="38867" y2="74902"/>
                        <a14:foregroundMark x1="42578" y1="43848" x2="42383" y2="49805"/>
                        <a14:foregroundMark x1="55078" y1="90332" x2="51855" y2="90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9005" y="2453958"/>
            <a:ext cx="4521649" cy="452164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8E3650D-0A32-4D53-A060-ADEAC3482FD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574" y="492001"/>
            <a:ext cx="4258216" cy="425821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1806C17-C1DB-B945-B1D6-759E9C94FC8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575" y="-833025"/>
            <a:ext cx="6858000" cy="68580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12B4D94-9523-021B-4087-CA1B1B60D4D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195" y="414729"/>
            <a:ext cx="4587306" cy="458730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DF75E4F-1A77-A4E0-F3A8-832CFFFE53E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445" y="-83916"/>
            <a:ext cx="5584596" cy="5584596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B1977FE-ED2B-D7B2-E0D9-643E1B98C9C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961" b="91309" l="9961" r="89941">
                        <a14:foregroundMark x1="53320" y1="26074" x2="53516" y2="36719"/>
                        <a14:foregroundMark x1="63281" y1="12109" x2="68457" y2="12109"/>
                        <a14:foregroundMark x1="51660" y1="91309" x2="56055" y2="91309"/>
                        <a14:foregroundMark x1="44043" y1="32031" x2="45801" y2="355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77623" y="2421129"/>
            <a:ext cx="4587306" cy="4587306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616D5A2-CDD0-38AB-0D6D-86C3A62BB6A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8" y="173989"/>
            <a:ext cx="1085577" cy="939404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45558719-B436-3C9C-16C0-580CA60A3E2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989" y="768063"/>
            <a:ext cx="3706091" cy="370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2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14F004C5-341A-4D04-883B-B3BE0F8F609B}"/>
</file>

<file path=customXml/itemProps2.xml><?xml version="1.0" encoding="utf-8"?>
<ds:datastoreItem xmlns:ds="http://schemas.openxmlformats.org/officeDocument/2006/customXml" ds:itemID="{3599894D-A745-4CCA-BCD8-1EC5792F5965}"/>
</file>

<file path=customXml/itemProps3.xml><?xml version="1.0" encoding="utf-8"?>
<ds:datastoreItem xmlns:ds="http://schemas.openxmlformats.org/officeDocument/2006/customXml" ds:itemID="{AD8FA003-9261-4593-A3A8-36F38155DFF8}"/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2</cp:revision>
  <dcterms:created xsi:type="dcterms:W3CDTF">2025-12-11T08:43:41Z</dcterms:created>
  <dcterms:modified xsi:type="dcterms:W3CDTF">2025-12-11T23:44:17Z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