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485" y="7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F3391-AB40-564D-17EB-B466E1DFB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B4E3C4-4BD3-3CC2-BDAA-559A72DCD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496C4E-0142-AA41-5F04-DC36740D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F8106D-4380-DEA4-FC8E-A4B556A95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69C376-0F79-3D16-180B-76D17946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42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14863-E540-2E83-6AE6-450DB2ADC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BA0451-FEC9-82C0-B73C-9CDD7B206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877630-9934-1C57-EB26-6B12E844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4F6DC-41AE-DBE2-5499-B51752326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8D781E-3A37-37F2-2EE1-4287EB51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95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0A5B43-6A27-A14B-430A-E0AA640057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2A1085-3AE5-C1D5-5FAB-D96550AC9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E264AB-FA5C-5CE0-79C0-8DD70E5A0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0DD115-96DD-ECA0-D22D-4843ED2B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48BDAE-252D-90AB-DA98-90FC8D56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15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C131D-F4D7-D852-A523-517A57631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A06716-6A12-33BE-DDAC-0EDCCFFA7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7AFE20-8B8B-3154-C705-D7890DD8F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E20DE8-605D-79AE-3728-47AF6260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E40ADE-4D1A-376B-3EB5-7817BA89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51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6F6F3-588C-CA22-67D7-6A4419FC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1AB38C-40F1-E92F-51CB-8F7F1CC85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514906-EC3D-C7A0-E5B3-E63F8385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8374B-4C6D-C7D2-FECD-E32E5B7EF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78D1A5-BBCB-B6E7-9344-7AF06A73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91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BABE0-D76D-C865-BB39-C4D90C23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79565-AB4F-4A68-A21B-307EC41A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523DFC-7B97-D341-20D7-90E3E484E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BFBCFE-0A59-E92C-D29C-AF3AAE738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393E11-8FAB-E968-839C-A1C53C61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387367-18FF-7B4A-C006-1C5AD114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55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7BAFC-3720-B3A3-8D6D-54385F2E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02CFDC-E479-98E8-D098-3310A38A9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0C92A7-4D98-6506-2219-78AF9B689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6A3922-9EEB-722A-BF22-E8A85F8F2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D1079A-626B-3B75-9ABD-5FA832C97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970F012-6CCD-B027-83ED-3BC39D0F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44B4EB-1A8A-8044-E2EE-E963FF3F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E1ABAD-69D9-1286-69F0-B0E7505E9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4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C3DA6-D137-07B8-D4FE-886A9A03F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733E09-08BB-648B-D2EB-3296978A1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5A84D0-426F-5F7A-BBE1-F23F7487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999049-15F5-DD5F-4797-F36C5542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9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CFC313-451D-70FE-50D0-86D1F2DEF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408391-ACFC-0EE1-134E-A5CABBA3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1E1F88-ACFD-34DD-87BB-E61000A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2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0752A-CA38-B435-A336-EF8CF429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E45D48-19B9-3110-71EB-7C6650318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79620C-16D6-344F-1436-8CF5AA420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730745-ABD5-C019-A0D8-41D106BB5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DF01CA-A360-6647-BC00-C8C989CC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B81C34-EADB-1ED2-8A1E-E9F6D708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30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4D4D77-6A7A-04D4-5BC2-3A7F34CF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D7CFBF-D660-CC3D-152E-98026BBA0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C70D83-79A8-E04A-212A-E3D83FE54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A69CF8-DD37-CF52-9C9E-8CDAA6D26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1D9C6D-82C8-472D-E92D-39ABB6DF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DC2079-2E34-8358-F87C-BD4D90F6F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0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985B8-E027-5B9E-BFB4-974DF021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713289-0D68-927F-58FF-2014F44F3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DBE9F-EAF1-3A9F-F7B9-1EEF09022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FCDF1-451D-44C7-B670-22BD115E592E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A00B7C-A8B8-3C38-BB69-AEDD4664F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147E6-19F5-556D-D1B7-898B2D3D5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88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2A4D8-1BFF-932D-5B50-AF07FB8AD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67" y="0"/>
            <a:ext cx="12697842" cy="71163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E66905-8D8B-6380-1426-98B0C495B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68" y="3822839"/>
            <a:ext cx="3022600" cy="30226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05F2FF-EF65-4803-C68B-61579D999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270" y1="33203" x2="27441" y2="48047"/>
                        <a14:foregroundMark x1="29590" y1="22754" x2="45703" y2="22754"/>
                        <a14:foregroundMark x1="26660" y1="24316" x2="26270" y2="32129"/>
                        <a14:foregroundMark x1="26465" y1="61035" x2="27246" y2="73047"/>
                        <a14:foregroundMark x1="27246" y1="73047" x2="27148" y2="73438"/>
                        <a14:foregroundMark x1="33984" y1="78516" x2="44043" y2="78711"/>
                        <a14:foregroundMark x1="26465" y1="47754" x2="28320" y2="57813"/>
                        <a14:foregroundMark x1="28320" y1="57813" x2="28320" y2="58105"/>
                        <a14:foregroundMark x1="27734" y1="21387" x2="25781" y2="23340"/>
                        <a14:foregroundMark x1="31543" y1="21191" x2="69434" y2="22754"/>
                        <a14:foregroundMark x1="71191" y1="23047" x2="72754" y2="31738"/>
                        <a14:foregroundMark x1="72754" y1="31738" x2="71191" y2="52832"/>
                        <a14:foregroundMark x1="72266" y1="57813" x2="70605" y2="74609"/>
                        <a14:foregroundMark x1="70605" y1="77344" x2="44043" y2="78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89" y="-1128890"/>
            <a:ext cx="8102600" cy="8102600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C80F8BC-34C1-6080-BCDE-FC0145C37050}"/>
              </a:ext>
            </a:extLst>
          </p:cNvPr>
          <p:cNvGrpSpPr/>
          <p:nvPr/>
        </p:nvGrpSpPr>
        <p:grpSpPr>
          <a:xfrm>
            <a:off x="2720622" y="5520267"/>
            <a:ext cx="8421512" cy="970844"/>
            <a:chOff x="2720622" y="5520267"/>
            <a:chExt cx="8421512" cy="970844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08E1353A-6142-EC14-1B58-02FF43AE953F}"/>
                </a:ext>
              </a:extLst>
            </p:cNvPr>
            <p:cNvSpPr/>
            <p:nvPr/>
          </p:nvSpPr>
          <p:spPr>
            <a:xfrm>
              <a:off x="2720622" y="5520267"/>
              <a:ext cx="5159022" cy="9708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2C3BF3-BFB8-27B2-F7AE-F85D419BEAF4}"/>
                </a:ext>
              </a:extLst>
            </p:cNvPr>
            <p:cNvSpPr txBox="1"/>
            <p:nvPr/>
          </p:nvSpPr>
          <p:spPr>
            <a:xfrm>
              <a:off x="2935111" y="5610578"/>
              <a:ext cx="82070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У Жанны пижама</a:t>
              </a: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5B135EE-8D10-33D3-8FCD-4B6ADA762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484" y1="36719" x2="26270" y2="43652"/>
                        <a14:foregroundMark x1="13086" y1="21094" x2="13574" y2="35547"/>
                        <a14:foregroundMark x1="13574" y1="35547" x2="13574" y2="35547"/>
                        <a14:foregroundMark x1="13086" y1="49512" x2="12611" y2="54773"/>
                        <a14:foregroundMark x1="13246" y1="66771" x2="12598" y2="80664"/>
                        <a14:foregroundMark x1="13477" y1="81641" x2="17383" y2="89551"/>
                        <a14:foregroundMark x1="17383" y1="89551" x2="19922" y2="89355"/>
                        <a14:foregroundMark x1="25684" y1="88867" x2="30371" y2="87891"/>
                        <a14:foregroundMark x1="14160" y1="85645" x2="14160" y2="85645"/>
                        <a14:foregroundMark x1="13574" y1="86914" x2="13574" y2="86914"/>
                        <a14:foregroundMark x1="13574" y1="84082" x2="13574" y2="87598"/>
                        <a14:foregroundMark x1="13281" y1="82617" x2="13086" y2="85254"/>
                        <a14:foregroundMark x1="13477" y1="38965" x2="13086" y2="48926"/>
                        <a14:foregroundMark x1="12305" y1="32422" x2="12793" y2="47559"/>
                        <a14:foregroundMark x1="12988" y1="17090" x2="13281" y2="24512"/>
                        <a14:foregroundMark x1="13477" y1="12695" x2="13770" y2="18457"/>
                        <a14:foregroundMark x1="13965" y1="12500" x2="22559" y2="12500"/>
                        <a14:foregroundMark x1="22559" y1="12500" x2="22852" y2="12305"/>
                        <a14:foregroundMark x1="28125" y1="12305" x2="34668" y2="12500"/>
                        <a14:foregroundMark x1="15234" y1="11719" x2="50781" y2="12305"/>
                        <a14:foregroundMark x1="50781" y1="12012" x2="86523" y2="13672"/>
                        <a14:foregroundMark x1="86523" y1="13477" x2="87891" y2="23047"/>
                        <a14:foregroundMark x1="85547" y1="12988" x2="56055" y2="12500"/>
                        <a14:foregroundMark x1="84570" y1="11328" x2="84375" y2="12207"/>
                        <a14:foregroundMark x1="82910" y1="11523" x2="76465" y2="11816"/>
                        <a14:foregroundMark x1="71875" y1="11719" x2="63477" y2="11816"/>
                        <a14:foregroundMark x1="63477" y1="11816" x2="63477" y2="11816"/>
                        <a14:foregroundMark x1="55469" y1="11719" x2="38770" y2="11719"/>
                        <a14:foregroundMark x1="35645" y1="11523" x2="48535" y2="11230"/>
                        <a14:foregroundMark x1="48535" y1="11230" x2="84082" y2="11719"/>
                        <a14:foregroundMark x1="16113" y1="11230" x2="38477" y2="11035"/>
                        <a14:foregroundMark x1="13291" y1="16635" x2="13086" y2="17090"/>
                        <a14:foregroundMark x1="15723" y1="11230" x2="13779" y2="15551"/>
                        <a14:foregroundMark x1="14041" y1="12207" x2="14648" y2="12207"/>
                        <a14:foregroundMark x1="13965" y1="11035" x2="13086" y2="11035"/>
                        <a14:foregroundMark x1="29785" y1="88867" x2="40430" y2="87109"/>
                        <a14:foregroundMark x1="37500" y1="89063" x2="45898" y2="88379"/>
                        <a14:foregroundMark x1="45898" y1="88379" x2="50000" y2="88379"/>
                        <a14:foregroundMark x1="52344" y1="88379" x2="60547" y2="88770"/>
                        <a14:foregroundMark x1="65332" y1="88574" x2="74316" y2="88770"/>
                        <a14:foregroundMark x1="81641" y1="88574" x2="87207" y2="88574"/>
                        <a14:foregroundMark x1="86426" y1="77539" x2="86719" y2="83594"/>
                        <a14:foregroundMark x1="86230" y1="61230" x2="85840" y2="69434"/>
                        <a14:foregroundMark x1="86230" y1="42285" x2="87500" y2="55957"/>
                        <a14:foregroundMark x1="86914" y1="23535" x2="87207" y2="37500"/>
                        <a14:foregroundMark x1="86523" y1="69824" x2="86230" y2="77246"/>
                        <a14:foregroundMark x1="13574" y1="54297" x2="13086" y2="67188"/>
                        <a14:foregroundMark x1="12793" y1="11816" x2="12500" y2="14844"/>
                        <a14:foregroundMark x1="25293" y1="30078" x2="25293" y2="36426"/>
                        <a14:backgroundMark x1="12012" y1="11523" x2="11621" y2="1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87" y="-297745"/>
            <a:ext cx="6206069" cy="6206069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C2728CA1-C228-1DFA-5B33-E93C33EF0A06}"/>
              </a:ext>
            </a:extLst>
          </p:cNvPr>
          <p:cNvSpPr/>
          <p:nvPr/>
        </p:nvSpPr>
        <p:spPr>
          <a:xfrm>
            <a:off x="2369917" y="5520267"/>
            <a:ext cx="6146139" cy="9708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сапожника ножницы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233C590-2CFA-57DC-9FAD-3D71B7D5A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535" y1="31738" x2="23633" y2="36035"/>
                        <a14:foregroundMark x1="23633" y1="41016" x2="24023" y2="48242"/>
                        <a14:foregroundMark x1="22656" y1="50488" x2="22656" y2="61914"/>
                        <a14:foregroundMark x1="23828" y1="63672" x2="23340" y2="72559"/>
                        <a14:foregroundMark x1="23828" y1="21680" x2="23145" y2="29004"/>
                        <a14:foregroundMark x1="25488" y1="19922" x2="32520" y2="19629"/>
                        <a14:foregroundMark x1="32520" y1="19629" x2="33008" y2="19629"/>
                        <a14:foregroundMark x1="39453" y1="19922" x2="50488" y2="19922"/>
                        <a14:foregroundMark x1="24609" y1="19238" x2="23340" y2="21387"/>
                        <a14:foregroundMark x1="51270" y1="19727" x2="58203" y2="19922"/>
                        <a14:foregroundMark x1="62793" y1="19922" x2="68066" y2="19922"/>
                        <a14:foregroundMark x1="72559" y1="19434" x2="74512" y2="2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92" y="-989189"/>
            <a:ext cx="7480300" cy="7480300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537BDA20-2C6D-9236-C05F-B682954648B9}"/>
              </a:ext>
            </a:extLst>
          </p:cNvPr>
          <p:cNvSpPr/>
          <p:nvPr/>
        </p:nvSpPr>
        <p:spPr>
          <a:xfrm>
            <a:off x="2569963" y="5520267"/>
            <a:ext cx="5746045" cy="984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ёжика жёлудь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ABF37E-0E80-9AD9-106B-1E89E4E7A3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6660" y1="30859" x2="26660" y2="37891"/>
                        <a14:foregroundMark x1="27637" y1="23535" x2="26758" y2="28809"/>
                        <a14:foregroundMark x1="27734" y1="22852" x2="33301" y2="22363"/>
                        <a14:foregroundMark x1="27637" y1="21973" x2="26563" y2="23535"/>
                        <a14:foregroundMark x1="26563" y1="38184" x2="26758" y2="44922"/>
                        <a14:foregroundMark x1="26758" y1="50098" x2="26758" y2="55469"/>
                        <a14:foregroundMark x1="26953" y1="62598" x2="27734" y2="67773"/>
                        <a14:foregroundMark x1="26465" y1="56445" x2="26563" y2="72754"/>
                        <a14:foregroundMark x1="26270" y1="74316" x2="29883" y2="77637"/>
                        <a14:foregroundMark x1="31738" y1="78613" x2="39453" y2="78320"/>
                        <a14:foregroundMark x1="39453" y1="78320" x2="40039" y2="78418"/>
                        <a14:foregroundMark x1="45801" y1="78320" x2="52246" y2="78027"/>
                        <a14:foregroundMark x1="57031" y1="78027" x2="64355" y2="77539"/>
                        <a14:foregroundMark x1="64355" y1="77539" x2="64355" y2="77539"/>
                        <a14:foregroundMark x1="66895" y1="77539" x2="72266" y2="71582"/>
                        <a14:foregroundMark x1="72266" y1="71582" x2="72070" y2="69336"/>
                        <a14:foregroundMark x1="34180" y1="21973" x2="43848" y2="22559"/>
                        <a14:foregroundMark x1="46094" y1="22559" x2="54492" y2="22559"/>
                        <a14:foregroundMark x1="57617" y1="22461" x2="65332" y2="22559"/>
                        <a14:foregroundMark x1="68262" y1="22852" x2="71680" y2="28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05" y="-1444192"/>
            <a:ext cx="8422274" cy="842227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340D94D-E60C-9B33-110A-A26BB0C32E26}"/>
              </a:ext>
            </a:extLst>
          </p:cNvPr>
          <p:cNvSpPr/>
          <p:nvPr/>
        </p:nvSpPr>
        <p:spPr>
          <a:xfrm>
            <a:off x="2569963" y="5520267"/>
            <a:ext cx="5746045" cy="984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лыжника жилетка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316E9E-F085-5C6D-D84A-CBBC49D156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5195" y1="31250" x2="24512" y2="48242"/>
                        <a14:foregroundMark x1="24219" y1="52539" x2="24219" y2="61426"/>
                        <a14:foregroundMark x1="24707" y1="70215" x2="24414" y2="77539"/>
                        <a14:foregroundMark x1="30273" y1="81055" x2="37695" y2="81641"/>
                        <a14:foregroundMark x1="24902" y1="65332" x2="24902" y2="67871"/>
                        <a14:foregroundMark x1="45215" y1="80762" x2="49805" y2="80957"/>
                        <a14:foregroundMark x1="60547" y1="81348" x2="66699" y2="81250"/>
                        <a14:foregroundMark x1="74023" y1="73828" x2="71289" y2="80273"/>
                        <a14:foregroundMark x1="73926" y1="62695" x2="74414" y2="70215"/>
                        <a14:foregroundMark x1="74414" y1="70215" x2="74414" y2="70215"/>
                        <a14:foregroundMark x1="75293" y1="44336" x2="74414" y2="47656"/>
                        <a14:foregroundMark x1="74414" y1="26855" x2="74707" y2="28613"/>
                        <a14:foregroundMark x1="74707" y1="23145" x2="70410" y2="20117"/>
                        <a14:foregroundMark x1="64258" y1="19434" x2="59473" y2="19629"/>
                        <a14:foregroundMark x1="26074" y1="19922" x2="25781" y2="22949"/>
                        <a14:foregroundMark x1="25977" y1="20508" x2="33789" y2="20117"/>
                        <a14:foregroundMark x1="33789" y1="20117" x2="33887" y2="20117"/>
                        <a14:foregroundMark x1="24902" y1="20703" x2="24707" y2="27539"/>
                        <a14:foregroundMark x1="24414" y1="19922" x2="34570" y2="19531"/>
                        <a14:foregroundMark x1="34570" y1="19531" x2="35742" y2="19629"/>
                        <a14:foregroundMark x1="41113" y1="19141" x2="51074" y2="19727"/>
                        <a14:foregroundMark x1="68848" y1="19629" x2="50879" y2="19043"/>
                        <a14:foregroundMark x1="75586" y1="23438" x2="70215" y2="19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48" y="-993561"/>
            <a:ext cx="7604568" cy="760456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4B0FB84-EB92-EF76-142E-A842E7DB5165}"/>
              </a:ext>
            </a:extLst>
          </p:cNvPr>
          <p:cNvSpPr/>
          <p:nvPr/>
        </p:nvSpPr>
        <p:spPr>
          <a:xfrm>
            <a:off x="2551086" y="5529376"/>
            <a:ext cx="5946091" cy="9752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чижа крыжовник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063A41-2562-82D0-6999-315E4B96C7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047" y1="22266" x2="23047" y2="27246"/>
                        <a14:foregroundMark x1="23340" y1="37891" x2="23633" y2="44629"/>
                        <a14:foregroundMark x1="23633" y1="52539" x2="23340" y2="60059"/>
                        <a14:foregroundMark x1="23828" y1="71094" x2="24121" y2="77832"/>
                        <a14:foregroundMark x1="26074" y1="81641" x2="26074" y2="81641"/>
                        <a14:foregroundMark x1="24414" y1="20996" x2="29883" y2="19727"/>
                        <a14:foregroundMark x1="38477" y1="19922" x2="44629" y2="19629"/>
                        <a14:foregroundMark x1="71875" y1="19727" x2="63770" y2="19336"/>
                        <a14:foregroundMark x1="50781" y1="19141" x2="58105" y2="19336"/>
                        <a14:foregroundMark x1="25000" y1="19727" x2="34668" y2="1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76" y="-928657"/>
            <a:ext cx="7440787" cy="7440787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48EFF7-BA87-CCD5-30FD-999A02E18D29}"/>
              </a:ext>
            </a:extLst>
          </p:cNvPr>
          <p:cNvSpPr/>
          <p:nvPr/>
        </p:nvSpPr>
        <p:spPr>
          <a:xfrm>
            <a:off x="2552717" y="5525004"/>
            <a:ext cx="5809875" cy="10095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жирафа ежевика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F314A8-120D-31BF-F02A-B26771FD15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6074" y1="28613" x2="26855" y2="34375"/>
                        <a14:foregroundMark x1="26270" y1="44336" x2="27051" y2="50098"/>
                        <a14:foregroundMark x1="26270" y1="60547" x2="26270" y2="64258"/>
                        <a14:foregroundMark x1="25977" y1="38281" x2="25586" y2="44336"/>
                        <a14:foregroundMark x1="26367" y1="51660" x2="26367" y2="56738"/>
                        <a14:foregroundMark x1="26660" y1="69434" x2="26660" y2="74316"/>
                        <a14:foregroundMark x1="30371" y1="78320" x2="34863" y2="78906"/>
                        <a14:foregroundMark x1="27051" y1="76367" x2="28418" y2="77539"/>
                        <a14:foregroundMark x1="26563" y1="65332" x2="26855" y2="66699"/>
                        <a14:foregroundMark x1="36621" y1="77734" x2="39258" y2="78027"/>
                        <a14:foregroundMark x1="46582" y1="78027" x2="50586" y2="78516"/>
                        <a14:foregroundMark x1="58008" y1="78613" x2="59961" y2="78516"/>
                        <a14:foregroundMark x1="40625" y1="77832" x2="42969" y2="77832"/>
                        <a14:foregroundMark x1="52930" y1="78125" x2="56543" y2="78125"/>
                        <a14:foregroundMark x1="64453" y1="78906" x2="68555" y2="79102"/>
                        <a14:foregroundMark x1="69434" y1="78320" x2="71875" y2="74609"/>
                        <a14:foregroundMark x1="71875" y1="70801" x2="71777" y2="65918"/>
                        <a14:foregroundMark x1="71777" y1="48926" x2="71875" y2="53516"/>
                        <a14:foregroundMark x1="72656" y1="47168" x2="72559" y2="43555"/>
                        <a14:foregroundMark x1="72559" y1="58496" x2="72656" y2="62793"/>
                        <a14:foregroundMark x1="72363" y1="40332" x2="72070" y2="37402"/>
                        <a14:foregroundMark x1="72656" y1="32617" x2="72266" y2="28027"/>
                        <a14:foregroundMark x1="71582" y1="24805" x2="64844" y2="21875"/>
                        <a14:foregroundMark x1="55469" y1="22266" x2="50195" y2="22266"/>
                        <a14:foregroundMark x1="50195" y1="22266" x2="50195" y2="22266"/>
                        <a14:foregroundMark x1="26855" y1="24023" x2="26270" y2="27930"/>
                        <a14:foregroundMark x1="27441" y1="22656" x2="30664" y2="22656"/>
                        <a14:foregroundMark x1="32715" y1="22070" x2="35449" y2="22070"/>
                        <a14:foregroundMark x1="40820" y1="22266" x2="44336" y2="22266"/>
                        <a14:foregroundMark x1="48926" y1="22559" x2="45898" y2="21875"/>
                        <a14:foregroundMark x1="40234" y1="22559" x2="37305" y2="22559"/>
                        <a14:foregroundMark x1="32031" y1="21582" x2="28809" y2="21875"/>
                        <a14:foregroundMark x1="27148" y1="22852" x2="25586" y2="25000"/>
                        <a14:foregroundMark x1="27051" y1="21582" x2="28125" y2="21582"/>
                        <a14:foregroundMark x1="27344" y1="21875" x2="25977" y2="23730"/>
                        <a14:foregroundMark x1="55371" y1="21875" x2="59668" y2="22266"/>
                        <a14:foregroundMark x1="59668" y1="22266" x2="59668" y2="22266"/>
                        <a14:foregroundMark x1="60840" y1="21777" x2="62891" y2="21875"/>
                        <a14:foregroundMark x1="66699" y1="21777" x2="69141" y2="21777"/>
                        <a14:foregroundMark x1="27148" y1="21777" x2="25586" y2="2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11" y="-1300818"/>
            <a:ext cx="8348045" cy="834804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FC1EB99-0618-D21C-54D1-4A51AB898BFB}"/>
              </a:ext>
            </a:extLst>
          </p:cNvPr>
          <p:cNvSpPr/>
          <p:nvPr/>
        </p:nvSpPr>
        <p:spPr>
          <a:xfrm>
            <a:off x="2585372" y="5499248"/>
            <a:ext cx="5823139" cy="10523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Жени желе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B506E18-849F-2659-D318-611408939E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844" l="6934" r="91699">
                        <a14:foregroundMark x1="11035" y1="78613" x2="8496" y2="72461"/>
                        <a14:foregroundMark x1="6934" y1="63867" x2="6934" y2="68066"/>
                        <a14:foregroundMark x1="7813" y1="42578" x2="7520" y2="47852"/>
                        <a14:foregroundMark x1="8301" y1="24023" x2="7422" y2="31836"/>
                        <a14:foregroundMark x1="8008" y1="49805" x2="8203" y2="55762"/>
                        <a14:foregroundMark x1="10449" y1="23340" x2="13867" y2="23340"/>
                        <a14:foregroundMark x1="8008" y1="23340" x2="13672" y2="22656"/>
                        <a14:foregroundMark x1="16113" y1="22852" x2="21680" y2="22852"/>
                        <a14:foregroundMark x1="31348" y1="22852" x2="36523" y2="22559"/>
                        <a14:foregroundMark x1="41699" y1="22656" x2="46582" y2="23340"/>
                        <a14:foregroundMark x1="57031" y1="23145" x2="64063" y2="22852"/>
                        <a14:foregroundMark x1="66992" y1="22363" x2="71484" y2="22656"/>
                        <a14:foregroundMark x1="74414" y1="22363" x2="77246" y2="22363"/>
                        <a14:foregroundMark x1="50195" y1="22266" x2="51563" y2="22266"/>
                        <a14:foregroundMark x1="81152" y1="22363" x2="84668" y2="22559"/>
                        <a14:foregroundMark x1="88965" y1="22949" x2="91699" y2="25488"/>
                        <a14:foregroundMark x1="7715" y1="36035" x2="6934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28" y="-851642"/>
            <a:ext cx="7313861" cy="7313861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14999E9-7D21-89B6-B964-A889B2056CC8}"/>
              </a:ext>
            </a:extLst>
          </p:cNvPr>
          <p:cNvSpPr/>
          <p:nvPr/>
        </p:nvSpPr>
        <p:spPr>
          <a:xfrm>
            <a:off x="2319495" y="5518683"/>
            <a:ext cx="6243145" cy="987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моржа снежинка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002103-C990-6505-C0AE-736A2DD340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28516" y1="22949" x2="26367" y2="30762"/>
                        <a14:foregroundMark x1="26367" y1="30762" x2="26367" y2="30762"/>
                        <a14:foregroundMark x1="26563" y1="35254" x2="26074" y2="40918"/>
                        <a14:foregroundMark x1="26270" y1="56055" x2="27148" y2="62207"/>
                        <a14:foregroundMark x1="26367" y1="72168" x2="27051" y2="75977"/>
                        <a14:foregroundMark x1="29199" y1="78906" x2="34180" y2="78027"/>
                        <a14:foregroundMark x1="41406" y1="78613" x2="46484" y2="78320"/>
                        <a14:foregroundMark x1="53809" y1="78320" x2="60156" y2="78320"/>
                        <a14:foregroundMark x1="67773" y1="78516" x2="72656" y2="78613"/>
                        <a14:foregroundMark x1="72363" y1="65918" x2="72559" y2="68652"/>
                        <a14:foregroundMark x1="71777" y1="38477" x2="71875" y2="39258"/>
                        <a14:foregroundMark x1="72266" y1="30957" x2="72656" y2="25586"/>
                        <a14:foregroundMark x1="69434" y1="22852" x2="65918" y2="22559"/>
                        <a14:foregroundMark x1="57520" y1="22070" x2="52441" y2="22266"/>
                        <a14:foregroundMark x1="37402" y1="22559" x2="34961" y2="22559"/>
                        <a14:foregroundMark x1="27441" y1="22656" x2="25488" y2="25000"/>
                        <a14:foregroundMark x1="30371" y1="22070" x2="35254" y2="21484"/>
                        <a14:foregroundMark x1="41602" y1="21289" x2="47559" y2="21289"/>
                        <a14:foregroundMark x1="62109" y1="21191" x2="60254" y2="21582"/>
                        <a14:foregroundMark x1="27051" y1="43652" x2="27051" y2="46777"/>
                        <a14:foregroundMark x1="27051" y1="64355" x2="26660" y2="68359"/>
                        <a14:foregroundMark x1="26270" y1="49512" x2="26270" y2="50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05" y="-1415587"/>
            <a:ext cx="8498659" cy="8498659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C7E898A6-85B2-724A-71F7-D4E23780BC77}"/>
              </a:ext>
            </a:extLst>
          </p:cNvPr>
          <p:cNvSpPr/>
          <p:nvPr/>
        </p:nvSpPr>
        <p:spPr>
          <a:xfrm>
            <a:off x="2319495" y="5527794"/>
            <a:ext cx="6196561" cy="10238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жаворонка снежинка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5027A7-DF28-AB23-4F25-9FE78B4ABF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45508" y1="55371" x2="52148" y2="66016"/>
                        <a14:foregroundMark x1="39160" y1="74609" x2="53809" y2="77832"/>
                        <a14:foregroundMark x1="53809" y1="77832" x2="54590" y2="77734"/>
                        <a14:foregroundMark x1="55371" y1="75098" x2="47949" y2="74219"/>
                        <a14:foregroundMark x1="47949" y1="74219" x2="45703" y2="54395"/>
                        <a14:foregroundMark x1="45703" y1="54395" x2="53906" y2="50586"/>
                        <a14:foregroundMark x1="53906" y1="50586" x2="61133" y2="52734"/>
                        <a14:foregroundMark x1="61133" y1="52734" x2="68066" y2="48633"/>
                        <a14:foregroundMark x1="68066" y1="48633" x2="50195" y2="62500"/>
                        <a14:foregroundMark x1="60449" y1="78516" x2="43262" y2="78613"/>
                        <a14:foregroundMark x1="38086" y1="81543" x2="48145" y2="82324"/>
                        <a14:foregroundMark x1="33789" y1="80469" x2="25488" y2="79688"/>
                        <a14:foregroundMark x1="25000" y1="75586" x2="25000" y2="67285"/>
                        <a14:foregroundMark x1="25195" y1="21875" x2="24219" y2="64648"/>
                        <a14:foregroundMark x1="24121" y1="23145" x2="24219" y2="29297"/>
                        <a14:foregroundMark x1="24219" y1="36035" x2="23926" y2="41504"/>
                        <a14:foregroundMark x1="23795" y1="54944" x2="23633" y2="58105"/>
                        <a14:foregroundMark x1="24902" y1="77441" x2="30566" y2="81641"/>
                        <a14:foregroundMark x1="30566" y1="81641" x2="31348" y2="81836"/>
                        <a14:foregroundMark x1="28516" y1="81543" x2="25195" y2="78320"/>
                        <a14:foregroundMark x1="24512" y1="21289" x2="23340" y2="32813"/>
                        <a14:foregroundMark x1="23145" y1="44336" x2="22887" y2="47351"/>
                        <a14:foregroundMark x1="51660" y1="80566" x2="59766" y2="79688"/>
                        <a14:foregroundMark x1="59766" y1="79688" x2="59766" y2="79688"/>
                        <a14:foregroundMark x1="57031" y1="65332" x2="44238" y2="66602"/>
                        <a14:foregroundMark x1="44238" y1="66602" x2="51953" y2="71680"/>
                        <a14:foregroundMark x1="51953" y1="71680" x2="52344" y2="69434"/>
                        <a14:foregroundMark x1="34863" y1="52148" x2="60840" y2="73242"/>
                        <a14:foregroundMark x1="62305" y1="58984" x2="50781" y2="73828"/>
                        <a14:foregroundMark x1="58008" y1="58203" x2="49805" y2="67383"/>
                        <a14:foregroundMark x1="49805" y1="67383" x2="45508" y2="68164"/>
                        <a14:foregroundMark x1="34668" y1="55664" x2="36035" y2="66406"/>
                        <a14:foregroundMark x1="36035" y1="66406" x2="37402" y2="68848"/>
                        <a14:foregroundMark x1="40234" y1="60840" x2="40625" y2="69434"/>
                        <a14:foregroundMark x1="41895" y1="57031" x2="37988" y2="65137"/>
                        <a14:foregroundMark x1="37988" y1="65137" x2="37695" y2="64551"/>
                        <a14:foregroundMark x1="37598" y1="58105" x2="37109" y2="65820"/>
                        <a14:foregroundMark x1="37109" y1="65820" x2="37891" y2="64844"/>
                        <a14:foregroundMark x1="37695" y1="55957" x2="37207" y2="65332"/>
                        <a14:foregroundMark x1="37207" y1="65332" x2="40234" y2="63867"/>
                        <a14:foregroundMark x1="50879" y1="51465" x2="54004" y2="61133"/>
                        <a14:foregroundMark x1="54004" y1="61133" x2="56250" y2="62402"/>
                        <a14:foregroundMark x1="57227" y1="57910" x2="56934" y2="66797"/>
                        <a14:foregroundMark x1="60449" y1="80957" x2="63770" y2="81055"/>
                        <a14:foregroundMark x1="70801" y1="81250" x2="72363" y2="81250"/>
                        <a14:foregroundMark x1="74512" y1="20801" x2="74219" y2="25586"/>
                        <a14:foregroundMark x1="71582" y1="19336" x2="58594" y2="19727"/>
                        <a14:foregroundMark x1="40039" y1="19629" x2="31738" y2="19141"/>
                        <a14:foregroundMark x1="48047" y1="18848" x2="54102" y2="19629"/>
                        <a14:foregroundMark x1="45508" y1="19141" x2="40039" y2="19434"/>
                        <a14:foregroundMark x1="28125" y1="18848" x2="26270" y2="20215"/>
                        <a14:foregroundMark x1="26563" y1="18848" x2="24512" y2="21484"/>
                        <a14:foregroundMark x1="26270" y1="19043" x2="24707" y2="21289"/>
                        <a14:foregroundMark x1="24512" y1="19922" x2="24902" y2="20703"/>
                        <a14:backgroundMark x1="22266" y1="64648" x2="22266" y2="64648"/>
                        <a14:backgroundMark x1="22559" y1="68652" x2="22559" y2="68652"/>
                        <a14:backgroundMark x1="21973" y1="65332" x2="21973" y2="65332"/>
                        <a14:backgroundMark x1="21680" y1="66016" x2="21777" y2="62988"/>
                        <a14:backgroundMark x1="22754" y1="64063" x2="22461" y2="51465"/>
                        <a14:backgroundMark x1="22070" y1="60059" x2="22070" y2="76758"/>
                        <a14:backgroundMark x1="21973" y1="58398" x2="21973" y2="60840"/>
                        <a14:backgroundMark x1="22559" y1="47363" x2="22852" y2="54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76" y="-997933"/>
            <a:ext cx="7597652" cy="7597652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E44A785E-82D2-17EA-FAD8-348C573DDB26}"/>
              </a:ext>
            </a:extLst>
          </p:cNvPr>
          <p:cNvSpPr/>
          <p:nvPr/>
        </p:nvSpPr>
        <p:spPr>
          <a:xfrm>
            <a:off x="2369917" y="5529376"/>
            <a:ext cx="6146139" cy="9617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художника жвачка 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48199C4-5EB3-3385-5D18-1D15C0A8870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" y="61026"/>
            <a:ext cx="1182034" cy="115206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3DA3D0-AA3A-4125-9842-71F11A924E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91" y="-818282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8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1" grpId="0" animBg="1"/>
      <p:bldP spid="31" grpId="1" animBg="1"/>
      <p:bldP spid="4" grpId="0" animBg="1"/>
      <p:bldP spid="4" grpId="1" animBg="1"/>
      <p:bldP spid="9" grpId="0" animBg="1"/>
      <p:bldP spid="9" grpId="1" animBg="1"/>
      <p:bldP spid="12" grpId="0" animBg="1"/>
      <p:bldP spid="12" grpId="1" animBg="1"/>
      <p:bldP spid="15" grpId="0" animBg="1"/>
      <p:bldP spid="15" grpId="1" animBg="1"/>
      <p:bldP spid="18" grpId="0" animBg="1"/>
      <p:bldP spid="18" grpId="1" animBg="1"/>
      <p:bldP spid="21" grpId="0" animBg="1"/>
      <p:bldP spid="21" grpId="1" animBg="1"/>
      <p:bldP spid="32" grpId="0" animBg="1"/>
      <p:bldP spid="3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F0F57B2-2534-4DE5-858E-4BA88872C1B0}"/>
</file>

<file path=customXml/itemProps2.xml><?xml version="1.0" encoding="utf-8"?>
<ds:datastoreItem xmlns:ds="http://schemas.openxmlformats.org/officeDocument/2006/customXml" ds:itemID="{FB53FF9C-374B-47CE-8DD8-2DE91B3A1EF5}"/>
</file>

<file path=customXml/itemProps3.xml><?xml version="1.0" encoding="utf-8"?>
<ds:datastoreItem xmlns:ds="http://schemas.openxmlformats.org/officeDocument/2006/customXml" ds:itemID="{2241C313-500C-457C-9BD1-F70C96477B1F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2025-12-11T21:11:18Z</dcterms:created>
  <dcterms:modified xsi:type="dcterms:W3CDTF">2025-12-11T23:29:38Z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