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5"/>
  </p:normalViewPr>
  <p:slideViewPr>
    <p:cSldViewPr snapToGrid="0">
      <p:cViewPr varScale="1">
        <p:scale>
          <a:sx n="93" d="100"/>
          <a:sy n="93" d="100"/>
        </p:scale>
        <p:origin x="14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CD96-4272-59F6-6922-17C054B8C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CA33DE-2ACA-5B36-9DF7-F442F40EB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C3174-E10E-57F2-EF62-CE33ACD4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8392E-3B95-A091-6B06-366B02BC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7D729-D2DF-A107-D87A-71FAA71D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43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111D5-CE00-F0FF-D084-1D130185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D1ED2E-A0E7-A7BE-6A7B-CFC00627E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E5A02-5159-EACC-D1F2-BF9D0931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940F4-509F-7A62-2CA2-DB569B8A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ED4D5-9651-2611-565A-9D5E8CB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7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9736C3-F53D-048F-C489-7ED38167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3E962-3EAF-9767-8A08-EC3B5C43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40452-6BA0-4E15-A34B-BDC37C8B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C04E7-C0CF-526A-093E-9F54C03C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BA6DE-9C64-1E91-CF42-5695773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173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573C-9D2F-918E-3AE5-26E59390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CC252-CC4F-F28E-0CAD-3DC8B4B6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CCF4C-D4ED-F48C-3A62-3178CD03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452F5-0074-0525-6169-F1803D9A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56DD7-96A2-D9E7-5DFB-CD10370A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061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BD1D7-520F-7447-067C-FF221253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AE5E1-E4C3-2A30-C10C-EB9C0CA24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BBC27-F56F-A28A-1D1C-535AFE9F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581D0-35FE-DBA5-0846-0A63E626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78401C-990B-DE7A-52C5-C636E98A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6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55E5D-3151-8495-4838-F21740CB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1B0C8-7884-239C-9E45-1ED2DB406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5514A6-C306-B36E-34FD-6B9FD06FD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33F23C-5FB1-F1F5-0DD8-70DF495B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B6E74-A66D-A202-06A1-7530807C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A541C6-4B35-4BA4-F57C-D0872360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689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909EF-C029-906E-DF74-17640527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C526F-8EA9-ED9E-45FA-4B53432E5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4E252-0BE7-2393-8049-2C0C465B6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94EE71-EAA8-FFC6-48F1-8236F8EA5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B61D3E-2C85-2ADD-FBB3-06D1DFBB1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B09F7B-33E9-084C-C603-8B788C48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A5E135-5960-F92E-6FC3-D9C3464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7C753B-8AD8-BA59-50FF-85FD8A81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86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F1F7E-55A0-C827-A623-FDC73ED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6EF252-D9E8-6534-DAE5-743E1B21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1C9E65-3C46-1C1D-40F0-27D4FFD9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B15FAD-FE99-1359-343A-F44A6827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887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9884BE-E47A-2E77-F127-F8131D38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CBEF10-7787-FB9D-FC1C-1557C0FC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59ED81-43B5-6E8A-2B81-97ED8E1C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8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00789-8A5B-7240-2541-7181B0F0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015FD-C730-F3A6-114C-417391A6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827613-0E7A-46C6-CE6A-71EF2FBB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1FCB76-244F-C173-354A-C5AB8CAC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027B1E-244B-A723-F0CD-1F29E575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E9A51-4451-44FF-E402-071870BD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847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D2440-DA37-DCA6-EA0D-6AE748EA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F8CFC8-3B01-1994-2E92-BA9DB086B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FD760-868C-AB6F-FD78-A63270746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AC779-F8BA-41EA-36AF-AA711538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BC193-9A55-0004-5C12-E2AAC59B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6D1D3-BDBF-AD05-55EC-6B3C95C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038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28D69-155F-2E13-7297-996D5C50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1A59-265D-B93E-A40C-8A35307C4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FC8A9-54AD-1797-6937-791D090F1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D6769D-2DF7-144C-8AED-CF23B779CCE6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DD134C-AE3F-1943-8192-12BFB866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49BCD-46D7-DD0C-E612-3748CCC95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B6FA5-4BCE-8B44-8BC5-24B9075A4F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768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slide" Target="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36DC726-E93F-3CCF-1FF4-D0D6C87241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бубен" descr="Vector tambourine icon folk percussion musical instrument">
            <a:extLst>
              <a:ext uri="{FF2B5EF4-FFF2-40B4-BE49-F238E27FC236}">
                <a16:creationId xmlns:a16="http://schemas.microsoft.com/office/drawing/2014/main" id="{CBE20634-4A26-C80F-7C36-9A4531704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0129" t="23589" r="7601" b="20198"/>
          <a:stretch>
            <a:fillRect/>
          </a:stretch>
        </p:blipFill>
        <p:spPr>
          <a:xfrm rot="21230424">
            <a:off x="7399106" y="1738201"/>
            <a:ext cx="1514849" cy="1073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маракасы" descr="Бесплатный векторный инструмент маракасы на белом фоне">
            <a:extLst>
              <a:ext uri="{FF2B5EF4-FFF2-40B4-BE49-F238E27FC236}">
                <a16:creationId xmlns:a16="http://schemas.microsoft.com/office/drawing/2014/main" id="{DD14EF3C-6B8F-EAC1-6786-2AB24E34A24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2396" t="18402"/>
          <a:stretch>
            <a:fillRect/>
          </a:stretch>
        </p:blipFill>
        <p:spPr>
          <a:xfrm rot="20122129">
            <a:off x="5832426" y="3024966"/>
            <a:ext cx="1559847" cy="13842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барабан">
            <a:extLst>
              <a:ext uri="{FF2B5EF4-FFF2-40B4-BE49-F238E27FC236}">
                <a16:creationId xmlns:a16="http://schemas.microsoft.com/office/drawing/2014/main" id="{B7B9F734-AAF4-4C44-385A-9551015B68F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48" r="148"/>
          <a:stretch>
            <a:fillRect/>
          </a:stretch>
        </p:blipFill>
        <p:spPr>
          <a:xfrm rot="247174">
            <a:off x="4753372" y="1278121"/>
            <a:ext cx="1486540" cy="14348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ксилофон" descr="Vector colorful xylophone cute to play for kids">
            <a:extLst>
              <a:ext uri="{FF2B5EF4-FFF2-40B4-BE49-F238E27FC236}">
                <a16:creationId xmlns:a16="http://schemas.microsoft.com/office/drawing/2014/main" id="{49FBE73C-A53F-1AB2-6787-B46C9875A86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2063" b="22287"/>
          <a:stretch>
            <a:fillRect/>
          </a:stretch>
        </p:blipFill>
        <p:spPr>
          <a:xfrm>
            <a:off x="7251676" y="4022628"/>
            <a:ext cx="2471431" cy="16255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колокольчик">
            <a:extLst>
              <a:ext uri="{FF2B5EF4-FFF2-40B4-BE49-F238E27FC236}">
                <a16:creationId xmlns:a16="http://schemas.microsoft.com/office/drawing/2014/main" id="{FF89071A-FED8-FE8A-F17D-451228974F3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17566" t="-3854" r="-14288" b="-5887"/>
          <a:stretch>
            <a:fillRect/>
          </a:stretch>
        </p:blipFill>
        <p:spPr>
          <a:xfrm rot="677992">
            <a:off x="4170030" y="3630159"/>
            <a:ext cx="1235555" cy="1608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arabannaya-drob-dorozhka-5">
            <a:extLst>
              <a:ext uri="{FF2B5EF4-FFF2-40B4-BE49-F238E27FC236}">
                <a16:creationId xmlns:a16="http://schemas.microsoft.com/office/drawing/2014/main" id="{DDFA3CAC-4601-E83D-8FD1-2D983CF08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3922647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ell-ringing-01">
            <a:extLst>
              <a:ext uri="{FF2B5EF4-FFF2-40B4-BE49-F238E27FC236}">
                <a16:creationId xmlns:a16="http://schemas.microsoft.com/office/drawing/2014/main" id="{3D75E3EB-8AD0-C0B3-CD93-CB0919467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311088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бубен">
            <a:extLst>
              <a:ext uri="{FF2B5EF4-FFF2-40B4-BE49-F238E27FC236}">
                <a16:creationId xmlns:a16="http://schemas.microsoft.com/office/drawing/2014/main" id="{87F8B030-2953-DA05-D4AF-FB4074F420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443" y="2277432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маракасы">
            <a:extLst>
              <a:ext uri="{FF2B5EF4-FFF2-40B4-BE49-F238E27FC236}">
                <a16:creationId xmlns:a16="http://schemas.microsoft.com/office/drawing/2014/main" id="{179770E4-F315-770C-AA89-41556A93067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580" y="154604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ксилофон">
            <a:extLst>
              <a:ext uri="{FF2B5EF4-FFF2-40B4-BE49-F238E27FC236}">
                <a16:creationId xmlns:a16="http://schemas.microsoft.com/office/drawing/2014/main" id="{5856E343-9C83-B09B-BF7C-314EF27FBB1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28580" y="83513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Скругленный прямоугольник 19">
            <a:extLst>
              <a:ext uri="{FF2B5EF4-FFF2-40B4-BE49-F238E27FC236}">
                <a16:creationId xmlns:a16="http://schemas.microsoft.com/office/drawing/2014/main" id="{CF52AC2D-70A0-4F06-D50C-93A57B1ABAB0}"/>
              </a:ext>
            </a:extLst>
          </p:cNvPr>
          <p:cNvSpPr/>
          <p:nvPr/>
        </p:nvSpPr>
        <p:spPr>
          <a:xfrm>
            <a:off x="3546344" y="5731677"/>
            <a:ext cx="4938500" cy="104935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A8B7DF"/>
              </a:gs>
              <a:gs pos="100000">
                <a:srgbClr val="9AABD9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" name="play 1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9E61491C-A31A-9376-95C7-8B2E6917E03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3555050" y="5757382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lay 2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6C81F468-6061-5D85-FC00-38036E38543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4510588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lay 3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62475D5A-F8B1-CE6B-FC15-03B6CE55901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5460696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lay 4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F9FD462A-78BD-D30D-1A37-197A708944A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6395542" y="5770933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lay 5" descr="Вектор Кнопки пользовательского интерфейса">
            <a:extLst>
              <a:ext uri="{FF2B5EF4-FFF2-40B4-BE49-F238E27FC236}">
                <a16:creationId xmlns:a16="http://schemas.microsoft.com/office/drawing/2014/main" id="{216A1E5B-EB8F-E03E-FF74-676177756F7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40839" t="26925" r="39982" b="54553"/>
          <a:stretch>
            <a:fillRect/>
          </a:stretch>
        </p:blipFill>
        <p:spPr>
          <a:xfrm>
            <a:off x="7345640" y="5774765"/>
            <a:ext cx="1149528" cy="1110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25">
            <a:hlinkClick r:id="rId20" action="ppaction://hlinksldjump"/>
            <a:extLst>
              <a:ext uri="{FF2B5EF4-FFF2-40B4-BE49-F238E27FC236}">
                <a16:creationId xmlns:a16="http://schemas.microsoft.com/office/drawing/2014/main" id="{A69A2D71-2306-D51C-65EA-2CC5D9106A8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flipH="1">
            <a:off x="1065367" y="2393158"/>
            <a:ext cx="3258226" cy="32582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dur="indefinit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dur="indefinit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childTnLst>
                  <p:par>
                    <p:cTn id="15" fill="hold">
                      <p:stCondLst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dur="indefinit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childTnLst>
                  <p:par>
                    <p:cTn id="21" fill="hold">
                      <p:stCondLst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dur="indefinit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27" fill="hold">
                      <p:stCondLst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33" fill="hold">
                      <p:stCondLst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7 L -2.08333E-6 0.00023 C 0.00274 -0.00579 0.00599 -0.00857 0.00873 -0.01621 C 0.0099 -0.01945 0.0099 -0.02824 0.01081 -0.03218 C 0.01302 -0.03889 0.01524 -0.04306 0.01758 -0.04746 C 0.02058 -0.05301 0.02565 -0.05463 0.02865 -0.05811 C 0.03086 -0.06088 0.03321 -0.06482 0.03529 -0.06852 C 0.03724 -0.07153 0.03906 -0.07616 0.04089 -0.07894 C 0.0431 -0.08148 0.04531 -0.08241 0.04753 -0.08403 C 0.05274 -0.08773 0.05808 -0.08773 0.06315 -0.09445 C 0.06563 -0.09769 0.06823 -0.10209 0.07084 -0.10486 C 0.07344 -0.10741 0.07604 -0.10834 0.07865 -0.11019 C 0.08047 -0.11158 0.08229 -0.11343 0.08425 -0.11551 C 0.08633 -0.11736 0.08867 -0.11783 0.09089 -0.12014 C 0.0931 -0.12315 0.09518 -0.12848 0.09753 -0.13079 C 0.09961 -0.13357 0.10196 -0.13357 0.10417 -0.13611 C 0.10716 -0.13889 0.11003 -0.14283 0.11302 -0.14653 C 0.11888 -0.15371 0.11433 -0.15093 0.12188 -0.16204 C 0.12591 -0.16829 0.12995 -0.17292 0.13425 -0.17778 C 0.13776 -0.18195 0.14154 -0.18496 0.14518 -0.1882 C 0.15183 -0.19352 0.15886 -0.19352 0.16524 -0.20348 C 0.17149 -0.21366 0.16745 -0.20764 0.17735 -0.21945 L 0.19961 -0.24537 C 0.21354 -0.26158 0.19623 -0.24074 0.20742 -0.25579 C 0.20886 -0.25787 0.21029 -0.25926 0.21185 -0.26088 C 0.21341 -0.26459 0.21459 -0.26922 0.21628 -0.27176 C 0.22383 -0.28218 0.22865 -0.28311 0.2362 -0.28681 C 0.23776 -0.28889 0.23906 -0.2919 0.24076 -0.29213 C 0.26589 -0.30371 0.25235 -0.28889 0.26393 -0.30278 C 0.26784 -0.31412 0.26641 -0.30857 0.26862 -0.31783 L 0.26862 -0.3176 " rAng="0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1342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dur="indefinit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38" fill="hold">
                      <p:stCondLst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6 3.33333E-6 L -0.06706 0.00023 C -0.05638 -0.02848 -0.06471 -0.01459 -0.04258 -0.04167 C -0.03958 -0.04491 -0.03958 -0.04838 -0.03425 -0.05162 L -0.00977 -0.06621 C -0.01224 -0.10926 -0.01224 -0.15255 -0.01758 -0.19514 C -0.01836 -0.19977 -0.03646 -0.20648 -0.04258 -0.21019 C -0.04948 -0.21459 -0.05339 -0.21898 -0.05925 -0.22338 C -0.06393 -0.22732 -0.07083 -0.23102 -0.07539 -0.23496 C -0.07917 -0.2382 -0.08073 -0.24144 -0.08372 -0.24514 C -0.08672 -0.24792 -0.09362 -0.25324 -0.10039 -0.25648 C -0.10287 -0.25764 -0.10586 -0.25857 -0.10872 -0.25949 L -0.10872 -0.25949 " rAng="0" ptsTypes="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781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43" fill="hold">
                      <p:stCondLst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2383 -0.74444 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6185" y="-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48" fill="hold">
                      <p:stCondLst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4861 C -4.79167E-6 -0.50486 0.03724 -0.69699 0.06758 -0.69699 L 0.13542 -0.69699 " rAng="0" ptsTypes="AA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6771" y="-3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53" fill="hold">
                      <p:stCondLst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2 0.00602 L -0.08972 0.00648 C -0.08828 -0.03056 -0.08698 -0.07848 -0.08203 -0.11412 C -0.07292 -0.17755 -0.07422 -0.14792 -0.06315 -0.19213 C -0.05834 -0.21181 -0.05521 -0.23241 -0.04987 -0.25209 C -0.03998 -0.28889 -0.04532 -0.26436 -0.03907 -0.30579 C -0.0388 -0.30787 -0.03815 -0.30996 -0.03789 -0.31227 C -0.03737 -0.31505 -0.03698 -0.31829 -0.03646 -0.3213 C -0.03607 -0.32338 -0.03555 -0.32547 -0.03516 -0.32801 C -0.03477 -0.33079 -0.0336 -0.33635 -0.0336 -0.33635 L -0.0336 -0.33635 " rAng="0" ptsTypes="AAAAAA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2799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34FC6BE-D5AF-441B-930F-186F48F1C4C3}"/>
</file>

<file path=customXml/itemProps2.xml><?xml version="1.0" encoding="utf-8"?>
<ds:datastoreItem xmlns:ds="http://schemas.openxmlformats.org/officeDocument/2006/customXml" ds:itemID="{833C0A5D-FB98-4B0D-82F0-2BC3F23DD4D9}"/>
</file>

<file path=customXml/itemProps3.xml><?xml version="1.0" encoding="utf-8"?>
<ds:datastoreItem xmlns:ds="http://schemas.openxmlformats.org/officeDocument/2006/customXml" ds:itemID="{8ABD9B99-5BB6-45EE-909C-7BA2E0579F2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2025-12-11T22:42:26Z</dcterms:created>
  <dcterms:modified xsi:type="dcterms:W3CDTF">2025-12-11T22:47:42Z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