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2494" y="2079410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Жёлтый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122" y="2734841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Ежевичное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Свежий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Жаркий…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Ужасно…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76716" y="3906058"/>
            <a:ext cx="1003870" cy="10038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28260" y="2427847"/>
            <a:ext cx="1152327" cy="1152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66700" y="3485407"/>
            <a:ext cx="977896" cy="9778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28043" y="4845947"/>
            <a:ext cx="967316" cy="9673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1499" y="1692425"/>
            <a:ext cx="1410339" cy="141033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8802" y="757858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31732 -0.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862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41914 -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1354 -0.1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39011 0.43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B831C26-2B1B-4BA2-8C67-136ACE29B355}"/>
</file>

<file path=customXml/itemProps2.xml><?xml version="1.0" encoding="utf-8"?>
<ds:datastoreItem xmlns:ds="http://schemas.openxmlformats.org/officeDocument/2006/customXml" ds:itemID="{CC1DA3F7-C8CD-4297-B202-CB1B2149844A}"/>
</file>

<file path=customXml/itemProps3.xml><?xml version="1.0" encoding="utf-8"?>
<ds:datastoreItem xmlns:ds="http://schemas.openxmlformats.org/officeDocument/2006/customXml" ds:itemID="{D8BE071D-F400-4396-9935-3AF00CC338D6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2025-11-26T20:07:00Z</dcterms:created>
  <dcterms:modified xsi:type="dcterms:W3CDTF">2025-12-11T21:59:38Z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