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25"/>
  </p:normalViewPr>
  <p:slideViewPr>
    <p:cSldViewPr snapToGrid="0">
      <p:cViewPr varScale="1">
        <p:scale>
          <a:sx n="100" d="100"/>
          <a:sy n="100" d="100"/>
        </p:scale>
        <p:origin x="66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BFE72-B5E6-0F0B-B45B-5300E75B5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9E83929-8418-41AC-2337-B18C73E15C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EA1A1C-E536-058A-0D72-7925B3FE2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F5F690-540A-6BEB-AC61-640B8AF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A79D63-05B9-82F7-CBA9-B122DD19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6920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F0217-C333-3BF4-6B7F-8EE829FD3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36AA932-9518-C279-571F-49F0BAB9C8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05D13-3312-4CD4-B291-76C8CE3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F1AEDD-0AF1-5FB1-147D-63C79D6A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FF9257-623B-B380-3C03-753C55F50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8725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EA74EE6-54F6-C2E6-FD7C-B97555A9B0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466A993-DD04-82D2-CE7F-BD17178FE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909F5C-A1FC-7321-FB77-9A0DC969F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D2F236-1623-3B9C-2774-D64717AFA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23B532-E0F7-FDE4-278F-C2E97A461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092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BA3ED1-E158-88DF-55C0-6AF99FD2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E53B79-7A2E-36E4-263C-D8F8DE57C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952DE9-C20F-1059-9D4C-6FB8D5871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DC82C3-B342-B596-571C-FD49BB8EE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1E0CC6-A7AB-6688-97C8-2A915007E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65503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7F278B-48CE-BF91-4F03-5510D6ADA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D98720-4D82-1503-14C2-9284DBA62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E0B7C4-AEDA-1869-58E1-57248C731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16CE37-F114-E3FC-C773-6BF4931C6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A0E570-3E57-9C62-5E83-8A888D91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16273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83CA76-205F-47D4-C58B-44F78D60C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E6D13E-BE2C-DB74-B00B-1BB631D7B4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0CC1582-FD04-CC40-DF17-DF8FA8569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1C1CEC-462F-4EE1-D45C-64D01663F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4BE2B2D-0286-91E0-D387-F0157B35E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B2B6EF-19EE-881D-7D35-823702806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2131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27927C-CC06-FDB5-D958-9E25DA9DB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330CC8A-2408-00BC-4A4F-9E1A84D54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108AF4-2F76-BB56-07A8-9C5D49904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6DE826-F1A1-B328-4BAA-EE73B01A1D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0B9952-EC4F-9E60-3CCA-2BBF39BF28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3A70E82-5EBA-FEE3-C246-C539F3AE2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B10613-6C7D-D9D6-84B3-99575868B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91D351D-DEE9-8E38-9244-0514B5EF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890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614601-C311-D334-4543-2745CD90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463AFAD-3492-51EB-55A8-87D9A23D8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92A05C5-28FD-3B40-2E72-634AA8084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B3BD33-FF71-0B06-EFDF-4B283A756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1430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4FD26F-3210-7D46-BEEF-F4550351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939EE6-2B8C-BA69-77C0-9FF7F90E8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8D53314-CE26-8A7B-4E46-74C62288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7010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9F3FA-073D-278A-7345-A5CF8DA72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DB3655-BAAC-0676-F4BB-0F5E11DCD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4A242F2-8D6F-479E-2D0D-2BBA960A0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FCDE16-3F43-D460-8678-9EB1AC18A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20CD461-C110-89A4-E76A-21C971500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6BB5A49-CC36-29F5-328A-5622FAFC6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8490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7F38CA-0E2E-74C8-B166-880B004CD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2E685F-82D0-F543-AB90-033ED135E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D1BAF4-BCDF-5450-65B2-F5DC591D2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89082C-9722-675D-CE80-C3A46265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3DF617-C804-9108-B2F8-C955A443B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519BBC-E4A5-7FB7-C1F6-49E0E4BB5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564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3B6B0-E9DE-972F-458E-9385BD4FD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54BC0B-2D83-6334-A05F-D5FDA836AD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F10C66-1C26-53DE-24D1-21878BD3F5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790E17-F75F-3A4B-B23E-1F06278A2728}" type="datetimeFigureOut">
              <a:rPr lang="ru-UA" smtClean="0"/>
              <a:t>11.12.2025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2727E1-1262-0486-0A78-9996157E8D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515303-53D7-2DAD-0002-EFC70D73D7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B89687-AF18-F84C-9158-B30CC112BC5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5107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3704" y="0"/>
            <a:ext cx="12211233" cy="6858000"/>
          </a:xfrm>
          <a:custGeom>
            <a:avLst/>
            <a:gdLst/>
            <a:ahLst/>
            <a:cxnLst/>
            <a:rect l="l" t="t" r="r" b="b"/>
            <a:pathLst>
              <a:path w="19505521" h="10971856">
                <a:moveTo>
                  <a:pt x="0" y="0"/>
                </a:moveTo>
                <a:lnTo>
                  <a:pt x="19505521" y="0"/>
                </a:lnTo>
                <a:lnTo>
                  <a:pt x="19505521" y="10971856"/>
                </a:lnTo>
                <a:lnTo>
                  <a:pt x="0" y="10971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uk-UA" sz="1200" dirty="0"/>
          </a:p>
        </p:txBody>
      </p:sp>
      <p:grpSp>
        <p:nvGrpSpPr>
          <p:cNvPr id="6" name="Group 6"/>
          <p:cNvGrpSpPr/>
          <p:nvPr/>
        </p:nvGrpSpPr>
        <p:grpSpPr>
          <a:xfrm>
            <a:off x="137824" y="726328"/>
            <a:ext cx="2890268" cy="2958041"/>
            <a:chOff x="0" y="0"/>
            <a:chExt cx="1622651" cy="1660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181353" y="708428"/>
            <a:ext cx="2900560" cy="4310830"/>
            <a:chOff x="-5778" y="-759481"/>
            <a:chExt cx="1628429" cy="2420181"/>
          </a:xfrm>
        </p:grpSpPr>
        <p:sp>
          <p:nvSpPr>
            <p:cNvPr id="10" name="Freeform 10"/>
            <p:cNvSpPr/>
            <p:nvPr/>
          </p:nvSpPr>
          <p:spPr>
            <a:xfrm>
              <a:off x="-5778" y="-759481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230965" y="733203"/>
            <a:ext cx="2890268" cy="2958041"/>
            <a:chOff x="0" y="0"/>
            <a:chExt cx="1622651" cy="16607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207654" y="3800754"/>
            <a:ext cx="2890268" cy="2958041"/>
            <a:chOff x="0" y="0"/>
            <a:chExt cx="1622651" cy="16607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27" name="Freeform 27"/>
          <p:cNvSpPr/>
          <p:nvPr/>
        </p:nvSpPr>
        <p:spPr>
          <a:xfrm>
            <a:off x="209414" y="781656"/>
            <a:ext cx="2812421" cy="2798845"/>
          </a:xfrm>
          <a:custGeom>
            <a:avLst/>
            <a:gdLst/>
            <a:ahLst/>
            <a:cxnLst/>
            <a:rect l="l" t="t" r="r" b="b"/>
            <a:pathLst>
              <a:path w="4021355" h="4108762">
                <a:moveTo>
                  <a:pt x="0" y="0"/>
                </a:moveTo>
                <a:lnTo>
                  <a:pt x="4021355" y="0"/>
                </a:lnTo>
                <a:lnTo>
                  <a:pt x="4021355" y="4108762"/>
                </a:lnTo>
                <a:lnTo>
                  <a:pt x="0" y="41087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uk-UA" sz="1200"/>
          </a:p>
        </p:txBody>
      </p:sp>
      <p:sp>
        <p:nvSpPr>
          <p:cNvPr id="28" name="Freeform 28"/>
          <p:cNvSpPr/>
          <p:nvPr/>
        </p:nvSpPr>
        <p:spPr>
          <a:xfrm>
            <a:off x="6341009" y="795528"/>
            <a:ext cx="2756913" cy="2870941"/>
          </a:xfrm>
          <a:custGeom>
            <a:avLst/>
            <a:gdLst/>
            <a:ahLst/>
            <a:cxnLst/>
            <a:rect l="l" t="t" r="r" b="b"/>
            <a:pathLst>
              <a:path w="3966213" h="4108762">
                <a:moveTo>
                  <a:pt x="0" y="0"/>
                </a:moveTo>
                <a:lnTo>
                  <a:pt x="3966212" y="0"/>
                </a:lnTo>
                <a:lnTo>
                  <a:pt x="3966212" y="4108762"/>
                </a:lnTo>
                <a:lnTo>
                  <a:pt x="0" y="41087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uk-UA" sz="1200"/>
          </a:p>
        </p:txBody>
      </p:sp>
      <p:sp>
        <p:nvSpPr>
          <p:cNvPr id="29" name="Freeform 29"/>
          <p:cNvSpPr/>
          <p:nvPr/>
        </p:nvSpPr>
        <p:spPr>
          <a:xfrm>
            <a:off x="3257540" y="781656"/>
            <a:ext cx="2814081" cy="2854173"/>
          </a:xfrm>
          <a:custGeom>
            <a:avLst/>
            <a:gdLst/>
            <a:ahLst/>
            <a:cxnLst/>
            <a:rect l="l" t="t" r="r" b="b"/>
            <a:pathLst>
              <a:path w="3975534" h="4108762">
                <a:moveTo>
                  <a:pt x="0" y="0"/>
                </a:moveTo>
                <a:lnTo>
                  <a:pt x="3975534" y="0"/>
                </a:lnTo>
                <a:lnTo>
                  <a:pt x="3975534" y="4108762"/>
                </a:lnTo>
                <a:lnTo>
                  <a:pt x="0" y="41087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 sz="1200"/>
          </a:p>
        </p:txBody>
      </p:sp>
      <p:grpSp>
        <p:nvGrpSpPr>
          <p:cNvPr id="34" name="Group 12">
            <a:extLst>
              <a:ext uri="{FF2B5EF4-FFF2-40B4-BE49-F238E27FC236}">
                <a16:creationId xmlns:a16="http://schemas.microsoft.com/office/drawing/2014/main" id="{E7C954E2-A7F9-4E89-EE4A-D268004F1D83}"/>
              </a:ext>
            </a:extLst>
          </p:cNvPr>
          <p:cNvGrpSpPr/>
          <p:nvPr/>
        </p:nvGrpSpPr>
        <p:grpSpPr>
          <a:xfrm>
            <a:off x="165344" y="3793040"/>
            <a:ext cx="2890268" cy="2958041"/>
            <a:chOff x="0" y="0"/>
            <a:chExt cx="1622651" cy="1660700"/>
          </a:xfrm>
        </p:grpSpPr>
        <p:sp>
          <p:nvSpPr>
            <p:cNvPr id="35" name="Freeform 13">
              <a:extLst>
                <a:ext uri="{FF2B5EF4-FFF2-40B4-BE49-F238E27FC236}">
                  <a16:creationId xmlns:a16="http://schemas.microsoft.com/office/drawing/2014/main" id="{0AA38297-A1B6-DFDF-5409-E34CE4890624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36" name="TextBox 14">
              <a:extLst>
                <a:ext uri="{FF2B5EF4-FFF2-40B4-BE49-F238E27FC236}">
                  <a16:creationId xmlns:a16="http://schemas.microsoft.com/office/drawing/2014/main" id="{DDBEBEC0-DCE5-67A1-89FF-BD0AEFD88923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37" name="Group 24">
            <a:extLst>
              <a:ext uri="{FF2B5EF4-FFF2-40B4-BE49-F238E27FC236}">
                <a16:creationId xmlns:a16="http://schemas.microsoft.com/office/drawing/2014/main" id="{60B68A4B-EDE8-641A-D36B-CA313469D6A8}"/>
              </a:ext>
            </a:extLst>
          </p:cNvPr>
          <p:cNvGrpSpPr/>
          <p:nvPr/>
        </p:nvGrpSpPr>
        <p:grpSpPr>
          <a:xfrm>
            <a:off x="3181353" y="3793040"/>
            <a:ext cx="2890268" cy="2958041"/>
            <a:chOff x="0" y="0"/>
            <a:chExt cx="1622651" cy="1660700"/>
          </a:xfrm>
        </p:grpSpPr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73A85B18-502E-9F89-D094-3047AF6E3936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39" name="TextBox 26">
              <a:extLst>
                <a:ext uri="{FF2B5EF4-FFF2-40B4-BE49-F238E27FC236}">
                  <a16:creationId xmlns:a16="http://schemas.microsoft.com/office/drawing/2014/main" id="{D172BCC7-636A-5226-1A73-35A75821C6FD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43" name="Рисунок 42" descr="Изображение выглядит как зима, замерзание, рождественская елка, метел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FD9C739-F086-2BC1-BE38-574D931FA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414" y="3839631"/>
            <a:ext cx="2812421" cy="2812421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дерево, зима, замерзание, рождественская ел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235CC1C-75F4-974B-0787-370B69916B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5227" y="3837971"/>
            <a:ext cx="2814081" cy="281408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Кролики и зайцы, кролик, домашний кролик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9C645EEE-6AC2-BFE7-C78D-A939D54884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7660" y="3837971"/>
            <a:ext cx="2816877" cy="291311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C4F5DF9-3DD5-9227-658E-DA7FC9CDED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506968" y="3997752"/>
            <a:ext cx="2654300" cy="2654300"/>
          </a:xfrm>
          <a:prstGeom prst="rect">
            <a:avLst/>
          </a:prstGeom>
        </p:spPr>
      </p:pic>
      <p:grpSp>
        <p:nvGrpSpPr>
          <p:cNvPr id="50" name="Group 12">
            <a:extLst>
              <a:ext uri="{FF2B5EF4-FFF2-40B4-BE49-F238E27FC236}">
                <a16:creationId xmlns:a16="http://schemas.microsoft.com/office/drawing/2014/main" id="{0FD124E5-255B-F113-A8E6-3F746CAF180E}"/>
              </a:ext>
            </a:extLst>
          </p:cNvPr>
          <p:cNvGrpSpPr/>
          <p:nvPr/>
        </p:nvGrpSpPr>
        <p:grpSpPr>
          <a:xfrm>
            <a:off x="137824" y="665339"/>
            <a:ext cx="9040269" cy="6025081"/>
            <a:chOff x="0" y="0"/>
            <a:chExt cx="1622651" cy="1660700"/>
          </a:xfrm>
        </p:grpSpPr>
        <p:sp>
          <p:nvSpPr>
            <p:cNvPr id="51" name="Freeform 13">
              <a:extLst>
                <a:ext uri="{FF2B5EF4-FFF2-40B4-BE49-F238E27FC236}">
                  <a16:creationId xmlns:a16="http://schemas.microsoft.com/office/drawing/2014/main" id="{24DAB27B-DEDD-DE59-8972-85DD9B0422B7}"/>
                </a:ext>
              </a:extLst>
            </p:cNvPr>
            <p:cNvSpPr/>
            <p:nvPr/>
          </p:nvSpPr>
          <p:spPr>
            <a:xfrm>
              <a:off x="0" y="0"/>
              <a:ext cx="1622651" cy="1660700"/>
            </a:xfrm>
            <a:custGeom>
              <a:avLst/>
              <a:gdLst/>
              <a:ahLst/>
              <a:cxnLst/>
              <a:rect l="l" t="t" r="r" b="b"/>
              <a:pathLst>
                <a:path w="1622651" h="1660700">
                  <a:moveTo>
                    <a:pt x="91073" y="0"/>
                  </a:moveTo>
                  <a:lnTo>
                    <a:pt x="1531578" y="0"/>
                  </a:lnTo>
                  <a:cubicBezTo>
                    <a:pt x="1555732" y="0"/>
                    <a:pt x="1578897" y="9595"/>
                    <a:pt x="1595976" y="26675"/>
                  </a:cubicBezTo>
                  <a:cubicBezTo>
                    <a:pt x="1613056" y="43754"/>
                    <a:pt x="1622651" y="66919"/>
                    <a:pt x="1622651" y="91073"/>
                  </a:cubicBezTo>
                  <a:lnTo>
                    <a:pt x="1622651" y="1569627"/>
                  </a:lnTo>
                  <a:cubicBezTo>
                    <a:pt x="1622651" y="1593781"/>
                    <a:pt x="1613056" y="1616946"/>
                    <a:pt x="1595976" y="1634025"/>
                  </a:cubicBezTo>
                  <a:cubicBezTo>
                    <a:pt x="1578897" y="1651105"/>
                    <a:pt x="1555732" y="1660700"/>
                    <a:pt x="1531578" y="1660700"/>
                  </a:cubicBezTo>
                  <a:lnTo>
                    <a:pt x="91073" y="1660700"/>
                  </a:lnTo>
                  <a:cubicBezTo>
                    <a:pt x="66919" y="1660700"/>
                    <a:pt x="43754" y="1651105"/>
                    <a:pt x="26675" y="1634025"/>
                  </a:cubicBezTo>
                  <a:cubicBezTo>
                    <a:pt x="9595" y="1616946"/>
                    <a:pt x="0" y="1593781"/>
                    <a:pt x="0" y="1569627"/>
                  </a:cubicBezTo>
                  <a:lnTo>
                    <a:pt x="0" y="91073"/>
                  </a:lnTo>
                  <a:cubicBezTo>
                    <a:pt x="0" y="66919"/>
                    <a:pt x="9595" y="43754"/>
                    <a:pt x="26675" y="26675"/>
                  </a:cubicBezTo>
                  <a:cubicBezTo>
                    <a:pt x="43754" y="9595"/>
                    <a:pt x="66919" y="0"/>
                    <a:pt x="9107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000000"/>
              </a:solidFill>
              <a:prstDash val="lgDash"/>
              <a:round/>
            </a:ln>
          </p:spPr>
          <p:txBody>
            <a:bodyPr/>
            <a:lstStyle/>
            <a:p>
              <a:endParaRPr lang="uk-UA" sz="1200"/>
            </a:p>
          </p:txBody>
        </p:sp>
        <p:sp>
          <p:nvSpPr>
            <p:cNvPr id="52" name="TextBox 14">
              <a:extLst>
                <a:ext uri="{FF2B5EF4-FFF2-40B4-BE49-F238E27FC236}">
                  <a16:creationId xmlns:a16="http://schemas.microsoft.com/office/drawing/2014/main" id="{EEBFB29C-29C1-F330-BF6B-7A30135DE166}"/>
                </a:ext>
              </a:extLst>
            </p:cNvPr>
            <p:cNvSpPr txBox="1"/>
            <p:nvPr/>
          </p:nvSpPr>
          <p:spPr>
            <a:xfrm>
              <a:off x="0" y="-38100"/>
              <a:ext cx="1622651" cy="16988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54" name="Рисунок 53" descr="Изображение выглядит как зима, замерзание, снег, дере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41EB142-BF52-E721-6088-BF3DF701F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020" y="1002596"/>
            <a:ext cx="4292249" cy="4292249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E5690BEA-09D4-FEE7-A682-9EFCDECB06EE}"/>
              </a:ext>
            </a:extLst>
          </p:cNvPr>
          <p:cNvSpPr txBox="1"/>
          <p:nvPr/>
        </p:nvSpPr>
        <p:spPr>
          <a:xfrm>
            <a:off x="1654931" y="5610121"/>
            <a:ext cx="6159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Взимку у лісі випав пухнастий сніг.</a:t>
            </a:r>
          </a:p>
        </p:txBody>
      </p:sp>
      <p:pic>
        <p:nvPicPr>
          <p:cNvPr id="57" name="Рисунок 56" descr="Изображение выглядит как зима, замерзание, снег, дере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E5C8A4F-C239-CE05-90D4-9D3B16DF52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430" y="955767"/>
            <a:ext cx="4445000" cy="444500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226FE898-82C9-14CA-73F9-6E4164A9F33E}"/>
              </a:ext>
            </a:extLst>
          </p:cNvPr>
          <p:cNvSpPr txBox="1"/>
          <p:nvPr/>
        </p:nvSpPr>
        <p:spPr>
          <a:xfrm>
            <a:off x="1763144" y="5625970"/>
            <a:ext cx="59107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Маленький зайчик стрибав  по снігу та шукав смачні гілочки</a:t>
            </a:r>
            <a:r>
              <a:rPr lang="ru-UA" sz="2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0" name="Рисунок 59" descr="Изображение выглядит как зима, рождественская елка, замерзание, снеговик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4731571-1CD7-A995-0EF2-EA9CB9902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396" y="1052523"/>
            <a:ext cx="4445000" cy="4445000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74DE68D-78B1-4245-3CD1-7EFBE17EBC91}"/>
              </a:ext>
            </a:extLst>
          </p:cNvPr>
          <p:cNvSpPr txBox="1"/>
          <p:nvPr/>
        </p:nvSpPr>
        <p:spPr>
          <a:xfrm>
            <a:off x="1530307" y="5667664"/>
            <a:ext cx="6021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Неочікувано він побачив у снігу маленький блискучий  лід.</a:t>
            </a:r>
          </a:p>
        </p:txBody>
      </p:sp>
      <p:pic>
        <p:nvPicPr>
          <p:cNvPr id="63" name="Рисунок 62" descr="Изображение выглядит как зима, замерзание, рождественская елка, метель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FE0F0C5-61E1-ACC5-A3A6-9EEA11AF1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9798" y="984024"/>
            <a:ext cx="4476516" cy="440209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C20CBF1-2F92-81DE-26A7-33D421506DBD}"/>
                  </a:ext>
                </a:extLst>
              </p:cNvPr>
              <p:cNvSpPr txBox="1"/>
              <p:nvPr/>
            </p:nvSpPr>
            <p:spPr>
              <a:xfrm>
                <a:off x="1472072" y="5671521"/>
                <a:ext cx="637177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UA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Лід загорівся м</a:t>
                </a:r>
                <a14:m>
                  <m:oMath xmlns:m="http://schemas.openxmlformats.org/officeDocument/2006/math">
                    <m:r>
                      <a:rPr lang="uk-UA" sz="24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</m:t>
                    </m:r>
                  </m:oMath>
                </a14:m>
                <a:r>
                  <a:rPr lang="ru-UA" sz="2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яким світлом і підсвітив доріжку.</a:t>
                </a:r>
              </a:p>
            </p:txBody>
          </p:sp>
        </mc:Choice>
        <mc:Fallback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3C20CBF1-2F92-81DE-26A7-33D421506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072" y="5671521"/>
                <a:ext cx="6371772" cy="830997"/>
              </a:xfrm>
              <a:prstGeom prst="rect">
                <a:avLst/>
              </a:prstGeom>
              <a:blipFill>
                <a:blip r:embed="rId10"/>
                <a:stretch>
                  <a:fillRect l="-596" t="-5970" r="-1988" b="-13433"/>
                </a:stretch>
              </a:blipFill>
            </p:spPr>
            <p:txBody>
              <a:bodyPr/>
              <a:lstStyle/>
              <a:p>
                <a:r>
                  <a:rPr lang="ru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Рисунок 65" descr="Изображение выглядит как дерево, зима, замерзание, рождественская ел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14ED02C-ED66-D9A0-5EC9-746A21B8F8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8227" y="984024"/>
            <a:ext cx="4476517" cy="4476517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4458D2C4-CCDF-7FAB-9F71-8D9DC64253D4}"/>
              </a:ext>
            </a:extLst>
          </p:cNvPr>
          <p:cNvSpPr txBox="1"/>
          <p:nvPr/>
        </p:nvSpPr>
        <p:spPr>
          <a:xfrm>
            <a:off x="1610478" y="5588376"/>
            <a:ext cx="6233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Зайчик пішов цією доріжкою та знайшов теплу нірку під ялинкою.</a:t>
            </a:r>
          </a:p>
        </p:txBody>
      </p:sp>
      <p:pic>
        <p:nvPicPr>
          <p:cNvPr id="69" name="Рисунок 68" descr="Изображение выглядит как Кролики и зайцы, кролик, домашний кролик, в помещении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5BE0325-797D-3218-DA80-045864EE18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2892" y="905531"/>
            <a:ext cx="4476517" cy="447651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167093A8-2DA9-27EA-AB27-74296FDEAA6C}"/>
              </a:ext>
            </a:extLst>
          </p:cNvPr>
          <p:cNvSpPr txBox="1"/>
          <p:nvPr/>
        </p:nvSpPr>
        <p:spPr>
          <a:xfrm>
            <a:off x="1679566" y="5645881"/>
            <a:ext cx="63717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UA" sz="2400" b="1" dirty="0">
                <a:latin typeface="Arial" panose="020B0604020202020204" pitchFamily="34" charset="0"/>
                <a:cs typeface="Arial" panose="020B0604020202020204" pitchFamily="34" charset="0"/>
              </a:rPr>
              <a:t>Він заховався туди і радісно зрозумів, що зима може бути  доброю.</a:t>
            </a:r>
          </a:p>
        </p:txBody>
      </p:sp>
      <p:pic>
        <p:nvPicPr>
          <p:cNvPr id="4" name="Рисунок 3" descr="Изображение выглядит как звезда, творческий подход, астроном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D17DC70-3F5B-C27B-D053-9FE9B29E482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719" b="10317"/>
          <a:stretch>
            <a:fillRect/>
          </a:stretch>
        </p:blipFill>
        <p:spPr>
          <a:xfrm>
            <a:off x="9567951" y="1588956"/>
            <a:ext cx="2453327" cy="207751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искусство, зарисовка, Детское искусство, витражное стек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A2B5FED4-13FC-9DDE-7564-848E599FBB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-139540"/>
            <a:ext cx="756965" cy="7663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55" grpId="0"/>
      <p:bldP spid="58" grpId="0"/>
      <p:bldP spid="58" grpId="1"/>
      <p:bldP spid="61" grpId="0"/>
      <p:bldP spid="61" grpId="1"/>
      <p:bldP spid="64" grpId="0"/>
      <p:bldP spid="64" grpId="1"/>
      <p:bldP spid="67" grpId="0"/>
      <p:bldP spid="67" grpId="1"/>
      <p:bldP spid="70" grpId="0"/>
      <p:bldP spid="70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2D736BBE-7A5E-4721-8E7E-CFA494173DB7}"/>
</file>

<file path=customXml/itemProps2.xml><?xml version="1.0" encoding="utf-8"?>
<ds:datastoreItem xmlns:ds="http://schemas.openxmlformats.org/officeDocument/2006/customXml" ds:itemID="{BA98D820-C438-4B98-8D88-ADF536F10435}"/>
</file>

<file path=customXml/itemProps3.xml><?xml version="1.0" encoding="utf-8"?>
<ds:datastoreItem xmlns:ds="http://schemas.openxmlformats.org/officeDocument/2006/customXml" ds:itemID="{79544AA5-F227-4F4F-8B90-16EF89D13E32}"/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60</Words>
  <Application>Microsoft Macintosh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Cambria Math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5</cp:revision>
  <dcterms:created xsi:type="dcterms:W3CDTF">2025-12-05T15:57:38Z</dcterms:created>
  <dcterms:modified xsi:type="dcterms:W3CDTF">2025-12-11T19:09:08Z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