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4"/>
    <p:restoredTop sz="94625"/>
  </p:normalViewPr>
  <p:slideViewPr>
    <p:cSldViewPr snapToGrid="0">
      <p:cViewPr varScale="1">
        <p:scale>
          <a:sx n="78" d="100"/>
          <a:sy n="78" d="100"/>
        </p:scale>
        <p:origin x="30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349EF-AFAC-03AB-9F36-91A10FAD1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76B7FD-1346-7C9F-B610-EFA3AC0FE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E14A92-B1DA-C187-9C9A-E21F212D0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19DAF2-CF06-D5DF-2074-B767108D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81FBA1-233F-304A-7047-FC82C336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371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94F97-A9BA-0F3C-A3DD-FB0E6AE3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6BC3CE-B49A-D126-8476-7E12F3B41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B6C2F-97D0-53E1-BA5E-9D6562DD8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CE44F0-0F13-537E-AD02-93F13FFE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D0002B-294D-F287-B291-C9657053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851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4AE5E8-B00B-B8DE-E395-1381E2D84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0DEB2-EC03-658E-6D58-5DC3366D0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04E0D8-9DE7-3883-12F0-98D2F2AC5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A80E4B-75BF-384C-4657-C332A20F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426937-FD3D-A54F-B4BC-1529A336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293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ECBDC-A540-14B1-0FAD-176C81C7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13A72-2C94-7289-D8B4-EA64FE163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BF833A-8821-2A42-DC25-3CFC52FF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8F8EE0-4435-5CA0-3241-9FBF98FDD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B0D779-049B-974E-C746-AA1DF164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457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F339B-CDB3-84D5-8EC2-D237CF7A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DEED3F-6741-07C0-D241-471DC5EC6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BF358C-46A5-4332-4516-686B153E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A98906-4D96-3FF8-3F8E-91D16F07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F8CF25-148B-724E-1F1D-2A49677B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027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98A4B-E901-878B-9014-38A36D05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38A54B-A6A4-0680-B3FD-BD58885DA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E166C4-5069-FA98-90AD-7E8D2BCD5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EC0B75-998C-CF6B-7FE2-9931B4948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D8A4D9-A43F-F25C-D04C-1A5D5E84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93ACA4-AA43-2E36-E99C-F143662A7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638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B6499-C6A6-346F-E8F8-D260AE2F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5FE6A3-22A0-85BE-4A0F-5243984F5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BEA14B-E48D-508C-63BB-D2AC2598A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FE1C4D-4C0B-8F5B-AB52-1D380CEB4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6BF4B4-8E3C-5557-56DD-F4D7B68C2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EA35B6-1E0A-4080-DA28-D99CB0F7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683295-0D82-943B-00D8-562F6AE12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8E8EE-1A37-140C-7D1A-F0BF1272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902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3DCB7-AB96-7144-4927-A9AB0A77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03269A-9244-6A6D-1CB1-9A273FA1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F595EA-CE53-64D6-5475-6F3BF576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3671EC-A194-752F-905B-9CFF7C6D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443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A16D38-8C06-083A-6960-190933974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9A2306-75DF-6325-6F43-D2150A81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9A4C58-3CB5-6F19-51E6-F7E6D338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17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3BE0C-030A-8B6E-0A97-FFF0119E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23A40A-9EB2-F577-542F-7E77EAA10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979F9D-E31B-ED49-0AA2-1131F8C7B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41641D-F8EB-0C6B-E3A0-25785B5A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981F75-0235-E46E-EAD3-D4565B47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43A90B-BB8C-5E91-41DC-EF1DE4E1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107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D85-9257-C3EB-F4BA-A4D972BE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999EC9-710E-358E-A236-0FF65724C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F281D2-0661-1295-D731-E0D4E9CB1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50F8DB-3CF1-7FD8-B08B-9C1ECCF4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AEDD39-7965-0389-BD2C-746E1DD7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546DB-C0D0-F018-EFD2-6CFBD71A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400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9ED1D-0328-FD3B-7589-3CBAA9891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2FC2C-39BB-F5AA-5349-1BB0CA179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9E42D-A28F-47AA-F495-6AA613858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A9CA50-287D-7A4A-B886-055660BF3F55}" type="datetimeFigureOut">
              <a:rPr lang="ru-UA" smtClean="0"/>
              <a:t>11.12.2025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A5E78-8016-6028-B1CC-526237A37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0D5090-1817-30CF-2126-83791DB2B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940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microsoft.com/office/2007/relationships/hdphoto" Target="../media/hdphoto9.wdp"/><Relationship Id="rId3" Type="http://schemas.microsoft.com/office/2007/relationships/hdphoto" Target="../media/hdphoto1.wdp"/><Relationship Id="rId21" Type="http://schemas.openxmlformats.org/officeDocument/2006/relationships/image" Target="../media/image11.png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5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24" Type="http://schemas.openxmlformats.org/officeDocument/2006/relationships/image" Target="../media/image12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10" Type="http://schemas.openxmlformats.org/officeDocument/2006/relationships/image" Target="../media/image5.png"/><Relationship Id="rId19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Relationship Id="rId22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t="144" b="144"/>
          <a:stretch/>
        </p:blipFill>
        <p:spPr>
          <a:xfrm>
            <a:off x="0" y="0"/>
            <a:ext cx="12304204" cy="68758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38673" y1="8720" x2="15071" y2="9573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 flipH="1">
            <a:off x="378934" y="1917108"/>
            <a:ext cx="3236232" cy="337235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8673" y1="39810" x2="54193" y2="46095"/>
                        <a14:backgroundMark x1="26367" y1="52148" x2="14453" y2="33105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1949" y="3309443"/>
            <a:ext cx="1963593" cy="19635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11914" y1="10742" x2="11914" y2="27637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840857" y="1896708"/>
            <a:ext cx="4539865" cy="33239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415481" y="1789986"/>
            <a:ext cx="3418304" cy="34183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7324" y1="15723" x2="45313" y2="14746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146527" y="3429000"/>
            <a:ext cx="1653636" cy="16536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380642" y="3309443"/>
            <a:ext cx="1773193" cy="177319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299639" y="5611624"/>
            <a:ext cx="1895537" cy="1263198"/>
            <a:chOff x="2630371" y="5289460"/>
            <a:chExt cx="1895537" cy="1263198"/>
          </a:xfrm>
          <a:effectLst>
            <a:glow rad="127000">
              <a:schemeClr val="bg1"/>
            </a:glow>
          </a:effectLst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630371" y="5289460"/>
              <a:ext cx="1895537" cy="1263198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2931988" y="5637730"/>
              <a:ext cx="122283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гитара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rot="1061138">
            <a:off x="4949041" y="5590465"/>
            <a:ext cx="1854097" cy="1235582"/>
            <a:chOff x="4115385" y="5457324"/>
            <a:chExt cx="1854097" cy="1235582"/>
          </a:xfrm>
          <a:effectLst>
            <a:glow rad="127000">
              <a:schemeClr val="bg1"/>
            </a:glow>
          </a:effectLst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4115385" y="5457324"/>
              <a:ext cx="1854097" cy="1235582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 rot="21182250">
              <a:off x="4353286" y="5780171"/>
              <a:ext cx="128744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лидер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718775" y="5422372"/>
            <a:ext cx="1899858" cy="1266077"/>
            <a:chOff x="1211497" y="5395921"/>
            <a:chExt cx="1899858" cy="1266077"/>
          </a:xfrm>
          <a:effectLst>
            <a:glow rad="127000">
              <a:schemeClr val="bg1"/>
            </a:glow>
          </a:effectLst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foregroundMark x1="91368" y1="95652" x2="82737" y2="89130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1211497" y="5395921"/>
              <a:ext cx="1899858" cy="1266077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1536233" y="5780823"/>
              <a:ext cx="125470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ромашка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rot="19156153">
            <a:off x="6494672" y="5496388"/>
            <a:ext cx="1885341" cy="1256402"/>
            <a:chOff x="3743544" y="4359861"/>
            <a:chExt cx="1335906" cy="969907"/>
          </a:xfrm>
          <a:effectLst>
            <a:glow rad="127000">
              <a:schemeClr val="bg1"/>
            </a:glow>
          </a:effectLst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3743544" y="4359861"/>
              <a:ext cx="1335906" cy="969907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 rot="21128314">
              <a:off x="3885988" y="4656511"/>
              <a:ext cx="1023466" cy="3088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ука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-86118" y="5512354"/>
            <a:ext cx="2035429" cy="1076099"/>
            <a:chOff x="130018" y="5558966"/>
            <a:chExt cx="1836824" cy="1004734"/>
          </a:xfrm>
          <a:effectLst>
            <a:glow rad="127000">
              <a:schemeClr val="bg1"/>
            </a:glo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 rot="2450775">
              <a:off x="130018" y="5558966"/>
              <a:ext cx="1836824" cy="1004734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 rot="2490297">
              <a:off x="488462" y="5807090"/>
              <a:ext cx="1162828" cy="431048"/>
            </a:xfrm>
            <a:prstGeom prst="rect">
              <a:avLst/>
            </a:prstGeom>
            <a:noFill/>
            <a:effectLst>
              <a:glow rad="76200">
                <a:schemeClr val="bg1"/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кровать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9652957" y="5047720"/>
            <a:ext cx="1787309" cy="1292147"/>
            <a:chOff x="9395820" y="5491230"/>
            <a:chExt cx="1400719" cy="933447"/>
          </a:xfrm>
          <a:effectLst>
            <a:glow rad="127000">
              <a:schemeClr val="bg1"/>
            </a:glow>
          </a:effectLst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 rot="11909945">
              <a:off x="9395820" y="5491230"/>
              <a:ext cx="1400719" cy="933447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9628602" y="5765283"/>
              <a:ext cx="893175" cy="3779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рак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8135505" y="5688147"/>
            <a:ext cx="1938977" cy="1292147"/>
            <a:chOff x="7645339" y="5824634"/>
            <a:chExt cx="1938977" cy="1292147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7645339" y="5824634"/>
              <a:ext cx="1938977" cy="129214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8139490" y="6180933"/>
              <a:ext cx="1011816" cy="46166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</a:t>
              </a:r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бор</a:t>
              </a:r>
              <a:endPara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2766392">
            <a:off x="1540585" y="4482773"/>
            <a:ext cx="852865" cy="56835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195645" y="4321109"/>
            <a:ext cx="1117451" cy="74467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91368" y1="95652" x2="82737" y2="89130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039548" y="4379691"/>
            <a:ext cx="1058354" cy="70529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2397800">
            <a:off x="5626513" y="4178998"/>
            <a:ext cx="1114399" cy="74264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2674953">
            <a:off x="9471052" y="4134817"/>
            <a:ext cx="938305" cy="62529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283" y1="14912" x2="11811" y2="72515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795369" y="4130447"/>
            <a:ext cx="1279113" cy="85241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8229008">
            <a:off x="2794363" y="4337268"/>
            <a:ext cx="884454" cy="58940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A39038-36C8-CF6F-DE7F-512DEC4665B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69518" y="-9321"/>
            <a:ext cx="972514" cy="98462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68CA956-9860-C49F-6EB8-9CF11EBD065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55608" y="1846370"/>
            <a:ext cx="3808073" cy="384961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BF0F41E-9EB3-E6ED-3205-162DE16E885D}"/>
              </a:ext>
            </a:extLst>
          </p:cNvPr>
          <p:cNvGrpSpPr/>
          <p:nvPr/>
        </p:nvGrpSpPr>
        <p:grpSpPr>
          <a:xfrm>
            <a:off x="5616144" y="4908419"/>
            <a:ext cx="1787309" cy="1292147"/>
            <a:chOff x="9395820" y="5491230"/>
            <a:chExt cx="1400719" cy="933447"/>
          </a:xfrm>
          <a:effectLst>
            <a:glow rad="127000">
              <a:schemeClr val="bg1"/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F7C1972-7ACB-6739-5F03-66DAB9CB7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 rot="11909945">
              <a:off x="9395820" y="5491230"/>
              <a:ext cx="1400719" cy="933447"/>
            </a:xfrm>
            <a:prstGeom prst="rect">
              <a:avLst/>
            </a:prstGeom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5506B116-0558-5A40-0490-3C2DA36BCD61}"/>
                </a:ext>
              </a:extLst>
            </p:cNvPr>
            <p:cNvSpPr/>
            <p:nvPr/>
          </p:nvSpPr>
          <p:spPr>
            <a:xfrm>
              <a:off x="9628602" y="5765283"/>
              <a:ext cx="893175" cy="3779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рыба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2BFCC94-92D1-4CD5-D1F6-B48ABD235E32}"/>
              </a:ext>
            </a:extLst>
          </p:cNvPr>
          <p:cNvGrpSpPr/>
          <p:nvPr/>
        </p:nvGrpSpPr>
        <p:grpSpPr>
          <a:xfrm>
            <a:off x="3224418" y="4722263"/>
            <a:ext cx="1895537" cy="1263198"/>
            <a:chOff x="2630371" y="5289460"/>
            <a:chExt cx="1895537" cy="1263198"/>
          </a:xfrm>
          <a:effectLst>
            <a:glow rad="127000">
              <a:schemeClr val="bg1"/>
            </a:glow>
          </a:effectLst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88E505B-FB76-F83A-FB04-FA400DE32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630371" y="5289460"/>
              <a:ext cx="1895537" cy="1263198"/>
            </a:xfrm>
            <a:prstGeom prst="rect">
              <a:avLst/>
            </a:prstGeom>
          </p:spPr>
        </p:pic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D9C44A92-71BE-FC40-ADF6-AA09D29422B3}"/>
                </a:ext>
              </a:extLst>
            </p:cNvPr>
            <p:cNvSpPr/>
            <p:nvPr/>
          </p:nvSpPr>
          <p:spPr>
            <a:xfrm>
              <a:off x="2931988" y="5637730"/>
              <a:ext cx="122283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ширма</a:t>
              </a:r>
              <a:endPara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916EEE3-74D6-6180-4E2F-138B6E994890}"/>
              </a:ext>
            </a:extLst>
          </p:cNvPr>
          <p:cNvGrpSpPr/>
          <p:nvPr/>
        </p:nvGrpSpPr>
        <p:grpSpPr>
          <a:xfrm rot="1061138">
            <a:off x="1532517" y="4753174"/>
            <a:ext cx="1854097" cy="1235582"/>
            <a:chOff x="4115385" y="5457324"/>
            <a:chExt cx="1854097" cy="1235582"/>
          </a:xfrm>
          <a:effectLst>
            <a:glow rad="127000">
              <a:schemeClr val="bg1"/>
            </a:glow>
          </a:effectLst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0830C40-2C5A-FD47-50C1-98F709A1F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4115385" y="5457324"/>
              <a:ext cx="1854097" cy="1235582"/>
            </a:xfrm>
            <a:prstGeom prst="rect">
              <a:avLst/>
            </a:prstGeom>
          </p:spPr>
        </p:pic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48CBC9C3-D5D7-917B-1A7A-26A055901272}"/>
                </a:ext>
              </a:extLst>
            </p:cNvPr>
            <p:cNvSpPr/>
            <p:nvPr/>
          </p:nvSpPr>
          <p:spPr>
            <a:xfrm rot="21182250">
              <a:off x="4311693" y="5802851"/>
              <a:ext cx="1468535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игрушка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FC2867BF-589A-2171-A78F-06C84859BA36}"/>
              </a:ext>
            </a:extLst>
          </p:cNvPr>
          <p:cNvGrpSpPr/>
          <p:nvPr/>
        </p:nvGrpSpPr>
        <p:grpSpPr>
          <a:xfrm rot="1355691">
            <a:off x="7613121" y="4910491"/>
            <a:ext cx="1885341" cy="1256402"/>
            <a:chOff x="3743544" y="4359861"/>
            <a:chExt cx="1335906" cy="969907"/>
          </a:xfrm>
          <a:effectLst>
            <a:glow rad="127000">
              <a:schemeClr val="bg1"/>
            </a:glow>
          </a:effectLst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D43F1A5A-9FE0-31A4-1501-97718CABF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3743544" y="4359861"/>
              <a:ext cx="1335906" cy="969907"/>
            </a:xfrm>
            <a:prstGeom prst="rect">
              <a:avLst/>
            </a:prstGeom>
          </p:spPr>
        </p:pic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37B0D6D6-EFF2-6E3E-A2F8-921227EFA4F3}"/>
                </a:ext>
              </a:extLst>
            </p:cNvPr>
            <p:cNvSpPr/>
            <p:nvPr/>
          </p:nvSpPr>
          <p:spPr>
            <a:xfrm rot="21128314">
              <a:off x="3885988" y="4656511"/>
              <a:ext cx="1023466" cy="3088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рама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92CD3C25-6485-1BC5-18E7-F9E9DA26DD98}"/>
              </a:ext>
            </a:extLst>
          </p:cNvPr>
          <p:cNvGrpSpPr/>
          <p:nvPr/>
        </p:nvGrpSpPr>
        <p:grpSpPr>
          <a:xfrm rot="1061138">
            <a:off x="6499139" y="4411145"/>
            <a:ext cx="1854097" cy="1235582"/>
            <a:chOff x="4115385" y="5457324"/>
            <a:chExt cx="1854097" cy="1235582"/>
          </a:xfrm>
          <a:effectLst>
            <a:glow rad="127000">
              <a:schemeClr val="bg1"/>
            </a:glow>
          </a:effectLst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28D7640-8B9D-EADA-486C-8F45E11C0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4115385" y="5457324"/>
              <a:ext cx="1854097" cy="1235582"/>
            </a:xfrm>
            <a:prstGeom prst="rect">
              <a:avLst/>
            </a:prstGeom>
          </p:spPr>
        </p:pic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0E5F1D79-F57D-784F-BDF9-D405EEE9A6AD}"/>
                </a:ext>
              </a:extLst>
            </p:cNvPr>
            <p:cNvSpPr/>
            <p:nvPr/>
          </p:nvSpPr>
          <p:spPr>
            <a:xfrm rot="21182250">
              <a:off x="4353286" y="5780171"/>
              <a:ext cx="128744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комар</a:t>
              </a:r>
              <a:endPara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92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37696 -0.2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41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02383 -0.244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15442 -0.25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32904 -0.275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3 0.00254 L -0.45899 -0.238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28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02318 -0.30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61341 -0.1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78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-0.40351 -0.3333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15442 -0.2541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32904 -0.2752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3 0.00254 L -0.45899 -0.2386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28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20196 -0.3013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-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64D794C-7BBB-4E32-9329-44B1FFFDE84E}"/>
</file>

<file path=customXml/itemProps2.xml><?xml version="1.0" encoding="utf-8"?>
<ds:datastoreItem xmlns:ds="http://schemas.openxmlformats.org/officeDocument/2006/customXml" ds:itemID="{495BCAE5-0D54-4AEA-9C38-F62A635E9CA1}"/>
</file>

<file path=customXml/itemProps3.xml><?xml version="1.0" encoding="utf-8"?>
<ds:datastoreItem xmlns:ds="http://schemas.openxmlformats.org/officeDocument/2006/customXml" ds:itemID="{F5BCB7FC-8C60-40FD-ABA0-34E4A9461A43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12</Words>
  <Application>Microsoft Macintosh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2025-12-08T15:11:30Z</dcterms:created>
  <dcterms:modified xsi:type="dcterms:W3CDTF">2025-12-11T16:16:51Z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