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47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9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3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9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9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2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3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9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04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49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0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A647-E16D-4210-BB3F-D0BAC8502C0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12177" y="334109"/>
            <a:ext cx="8376566" cy="5389684"/>
            <a:chOff x="712177" y="334109"/>
            <a:chExt cx="8376566" cy="538968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712177" y="334109"/>
              <a:ext cx="8376566" cy="5389684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" t="4457" r="3787" b="6512"/>
            <a:stretch/>
          </p:blipFill>
          <p:spPr>
            <a:xfrm>
              <a:off x="1003995" y="470426"/>
              <a:ext cx="5878067" cy="3399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997102" y="3983049"/>
            <a:ext cx="1811315" cy="16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4274"/>
          <a:stretch/>
        </p:blipFill>
        <p:spPr>
          <a:xfrm>
            <a:off x="7142405" y="2223206"/>
            <a:ext cx="176688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324" r="70512" b="54415"/>
          <a:stretch/>
        </p:blipFill>
        <p:spPr>
          <a:xfrm>
            <a:off x="7109097" y="446805"/>
            <a:ext cx="1806151" cy="163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5684" b="29359"/>
          <a:stretch/>
        </p:blipFill>
        <p:spPr>
          <a:xfrm>
            <a:off x="5104076" y="3958070"/>
            <a:ext cx="182439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7115844" y="3968503"/>
            <a:ext cx="182000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авильный пятиугольник 10"/>
          <p:cNvSpPr/>
          <p:nvPr/>
        </p:nvSpPr>
        <p:spPr>
          <a:xfrm>
            <a:off x="2325256" y="5130935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6489275" y="5114089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8471945" y="3320305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ильный пятиугольник 13"/>
          <p:cNvSpPr/>
          <p:nvPr/>
        </p:nvSpPr>
        <p:spPr>
          <a:xfrm>
            <a:off x="8466352" y="5130935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авильный пятиугольник 14"/>
          <p:cNvSpPr/>
          <p:nvPr/>
        </p:nvSpPr>
        <p:spPr>
          <a:xfrm>
            <a:off x="8471945" y="1610380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395" r="26372" b="31157"/>
          <a:stretch/>
        </p:blipFill>
        <p:spPr>
          <a:xfrm>
            <a:off x="3038061" y="3981950"/>
            <a:ext cx="18267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9" name="Правильный пятиугольник 68"/>
          <p:cNvSpPr/>
          <p:nvPr/>
        </p:nvSpPr>
        <p:spPr>
          <a:xfrm>
            <a:off x="4376155" y="5116326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719779" y="315335"/>
            <a:ext cx="8368964" cy="5389684"/>
            <a:chOff x="700210" y="326573"/>
            <a:chExt cx="6506308" cy="538968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700210" y="326573"/>
              <a:ext cx="6506308" cy="5389684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" t="4035" r="3810" b="5659"/>
            <a:stretch/>
          </p:blipFill>
          <p:spPr>
            <a:xfrm>
              <a:off x="889476" y="462890"/>
              <a:ext cx="4616651" cy="3350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145006" y="437368"/>
            <a:ext cx="1748959" cy="160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Правильный пятиугольник 36"/>
          <p:cNvSpPr/>
          <p:nvPr/>
        </p:nvSpPr>
        <p:spPr>
          <a:xfrm>
            <a:off x="7219912" y="1620558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7109097" y="2152573"/>
            <a:ext cx="1824976" cy="168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" name="Правильный пятиугольник 40"/>
          <p:cNvSpPr/>
          <p:nvPr/>
        </p:nvSpPr>
        <p:spPr>
          <a:xfrm>
            <a:off x="7220445" y="3439077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5850" r="26508" b="30884"/>
          <a:stretch/>
        </p:blipFill>
        <p:spPr>
          <a:xfrm>
            <a:off x="7104903" y="3938199"/>
            <a:ext cx="1831713" cy="165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Правильный пятиугольник 41"/>
          <p:cNvSpPr/>
          <p:nvPr/>
        </p:nvSpPr>
        <p:spPr>
          <a:xfrm>
            <a:off x="7216503" y="5174406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3011291" y="3906235"/>
            <a:ext cx="1840000" cy="17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Правильный пятиугольник 39"/>
          <p:cNvSpPr/>
          <p:nvPr/>
        </p:nvSpPr>
        <p:spPr>
          <a:xfrm>
            <a:off x="3137163" y="5174406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5052918" y="3905333"/>
            <a:ext cx="1869438" cy="165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7" name="Правильный пятиугольник 66"/>
          <p:cNvSpPr/>
          <p:nvPr/>
        </p:nvSpPr>
        <p:spPr>
          <a:xfrm>
            <a:off x="5135166" y="5128657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53376" r="69402" b="22778"/>
          <a:stretch/>
        </p:blipFill>
        <p:spPr>
          <a:xfrm>
            <a:off x="935671" y="3939284"/>
            <a:ext cx="1850890" cy="1635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авильный пятиугольник 38"/>
          <p:cNvSpPr/>
          <p:nvPr/>
        </p:nvSpPr>
        <p:spPr>
          <a:xfrm>
            <a:off x="990983" y="5128657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692675" y="289930"/>
            <a:ext cx="8396068" cy="5760000"/>
            <a:chOff x="161554" y="334109"/>
            <a:chExt cx="8396068" cy="5760000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61554" y="334109"/>
              <a:ext cx="8396068" cy="5760000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" t="4387" r="3174" b="5863"/>
            <a:stretch/>
          </p:blipFill>
          <p:spPr>
            <a:xfrm>
              <a:off x="399111" y="514606"/>
              <a:ext cx="5905302" cy="36113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7114055" y="505638"/>
            <a:ext cx="177140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" name="Правильный пятиугольник 47"/>
          <p:cNvSpPr/>
          <p:nvPr/>
        </p:nvSpPr>
        <p:spPr>
          <a:xfrm>
            <a:off x="8450662" y="1647890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7123795" y="2397961"/>
            <a:ext cx="176220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Правильный пятиугольник 35"/>
          <p:cNvSpPr/>
          <p:nvPr/>
        </p:nvSpPr>
        <p:spPr>
          <a:xfrm>
            <a:off x="8466352" y="3466275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7107207" y="4260431"/>
            <a:ext cx="1728093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Правильный пятиугольник 37"/>
          <p:cNvSpPr/>
          <p:nvPr/>
        </p:nvSpPr>
        <p:spPr>
          <a:xfrm>
            <a:off x="8399202" y="5431681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6395" r="26372" b="30884"/>
          <a:stretch/>
        </p:blipFill>
        <p:spPr>
          <a:xfrm>
            <a:off x="5049465" y="4264279"/>
            <a:ext cx="1786069" cy="1651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3054670" y="4266862"/>
            <a:ext cx="1803383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1044145" y="4247463"/>
            <a:ext cx="1782496" cy="1639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Правильный пятиугольник 34"/>
          <p:cNvSpPr/>
          <p:nvPr/>
        </p:nvSpPr>
        <p:spPr>
          <a:xfrm>
            <a:off x="6395133" y="5488778"/>
            <a:ext cx="360000" cy="360000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4419566" y="5459738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авильный пятиугольник 63"/>
          <p:cNvSpPr/>
          <p:nvPr/>
        </p:nvSpPr>
        <p:spPr>
          <a:xfrm>
            <a:off x="2381308" y="5488778"/>
            <a:ext cx="360000" cy="360000"/>
          </a:xfrm>
          <a:prstGeom prst="pentagon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692675" y="298710"/>
            <a:ext cx="8396068" cy="5827208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4" r="26780" b="30612"/>
            <a:stretch/>
          </p:blipFill>
          <p:spPr>
            <a:xfrm>
              <a:off x="6761546" y="441098"/>
              <a:ext cx="1855172" cy="1785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1" name="Рисунок 7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93" y="3439077"/>
            <a:ext cx="2721697" cy="272169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7" y="6103145"/>
            <a:ext cx="798482" cy="69096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6" y="289930"/>
            <a:ext cx="6088765" cy="62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69" grpId="0" animBg="1"/>
      <p:bldP spid="69" grpId="1" animBg="1"/>
      <p:bldP spid="37" grpId="0" animBg="1"/>
      <p:bldP spid="41" grpId="0" animBg="1"/>
      <p:bldP spid="42" grpId="0" animBg="1"/>
      <p:bldP spid="40" grpId="0" animBg="1"/>
      <p:bldP spid="67" grpId="0" animBg="1"/>
      <p:bldP spid="39" grpId="0" animBg="1"/>
      <p:bldP spid="48" grpId="0" animBg="1"/>
      <p:bldP spid="36" grpId="0" animBg="1"/>
      <p:bldP spid="38" grpId="0" animBg="1"/>
      <p:bldP spid="35" grpId="0" animBg="1"/>
      <p:bldP spid="18" grpId="0" animBg="1"/>
      <p:bldP spid="6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F14A53B-01E6-41FB-930A-4BE268C5F846}"/>
</file>

<file path=customXml/itemProps2.xml><?xml version="1.0" encoding="utf-8"?>
<ds:datastoreItem xmlns:ds="http://schemas.openxmlformats.org/officeDocument/2006/customXml" ds:itemID="{3E80B5E0-91AF-4E5C-9DEB-F1327EF441BB}"/>
</file>

<file path=customXml/itemProps3.xml><?xml version="1.0" encoding="utf-8"?>
<ds:datastoreItem xmlns:ds="http://schemas.openxmlformats.org/officeDocument/2006/customXml" ds:itemID="{9A9D45BD-8AF0-4D6E-9C44-648228C1DB8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2025-12-11T14:50:22Z</dcterms:created>
  <dcterms:modified xsi:type="dcterms:W3CDTF">2025-12-11T14:50:47Z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