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FC679-AE01-4AB8-A629-F5CAE6E887A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2CDFC0D-9612-489A-A7E7-43977646C91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5984540-943D-48D5-B6EB-4D68D1D348D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7341A5-DD1D-4C12-8C70-44B05CDA3B4D}" type="datetime1">
              <a:rPr lang="uk-UA"/>
              <a:pPr lvl="0"/>
              <a:t>11.12.2025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36C376-B603-4254-8DBC-4015B4B4132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26D72A-0D3E-458F-819B-644E78EFE23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2BCEE6-8489-4F66-8645-6AC44DC4C5A5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4232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275D8-83F9-47C6-821E-BA46D6BC604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A1AB3E3-EA4B-4F93-BB3C-862301DDC23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A567E0-BA53-40C9-8A6E-04CA1F00F13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C188C8-C5CE-4BCD-8DBA-EDDDC7B36DFA}" type="datetime1">
              <a:rPr lang="uk-UA"/>
              <a:pPr lvl="0"/>
              <a:t>11.12.2025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475DE36-91EB-455A-9F01-7E7D3E0D723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2AE4E9B-1D35-47F9-94F4-E63D647336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4B9237-1AF8-4BCF-88E9-B715BB34A62F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1117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E3B81C4-5D53-4EC1-82A2-BBF2DFE50C9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8E83FFA-AA2A-43A3-A767-F2456EFF851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7D953A-0814-40E0-A401-A0FD3104892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36450B-DB9B-4E0A-AAD7-2805754A6607}" type="datetime1">
              <a:rPr lang="uk-UA"/>
              <a:pPr lvl="0"/>
              <a:t>11.12.2025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70EE804-E461-45AD-8A5D-396877E0B0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3604C72-9BB5-4F36-9B83-9385737A9E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872C98-D027-4820-8279-1169E50A85EA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019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5A884-1208-4A7C-95AE-862769DE7CD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F89CF9-F979-405C-BD6E-985E0214068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0B218A-A7D1-4DDD-AC81-418E08C8D8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2B37FC-F01F-4728-BD2D-FA186835D41D}" type="datetime1">
              <a:rPr lang="uk-UA"/>
              <a:pPr lvl="0"/>
              <a:t>11.12.2025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E460CE-3D93-4DE6-9B4C-9CA2A868CA6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4F329A2-6080-469B-83AE-B1B8F4BD96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B50160-8083-4B88-BD13-5634DE30FFE5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475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FCA63-B150-430E-8E14-27F6E7A724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D644207-FDD5-4EFC-A38C-172D36355E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8C16CB8-F667-4F53-AF95-5567D2F0D1D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7AA9FF-C0BA-46C4-8C23-03F0061D57FE}" type="datetime1">
              <a:rPr lang="uk-UA"/>
              <a:pPr lvl="0"/>
              <a:t>11.12.2025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D69F6A2-AC82-4807-B996-AC13A332EA4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F4B820A-38F8-4D47-8E82-C0809406972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8396E2-6200-42D0-A7ED-98AA647F2C42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930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7C8BB-77CA-40F9-8CE3-D22E63C73DA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0790976-DC92-4151-BEE7-77A09952261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375D470-97BB-4549-AD2E-C037BA53B37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DC9BB0-32A1-41F0-A794-9BF5152E143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D869F5-E2A4-4573-B8CC-74B78654DA9B}" type="datetime1">
              <a:rPr lang="uk-UA"/>
              <a:pPr lvl="0"/>
              <a:t>11.12.2025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1CA5E3-C8DF-416C-9807-5426B1E43EE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46EE8C0-1B4D-4988-9225-815F10687D8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D13B42-8041-42B2-BD97-47BAF5115288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1783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3FB83-6BB4-4DA8-8085-F700A87C5F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8F2BF4-28E9-4B56-B634-3DF0125206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1AF93E-FA9F-415B-9085-40AF5BBB63C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515B6D4-D92D-4AEC-AE14-1B5C019EB7E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0E23A69-6FB4-4130-BAE6-FC131CAF190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30C7E5C-CA46-4699-9795-BAA30A8192A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D673E1-FF5E-446A-975A-5298550F51E9}" type="datetime1">
              <a:rPr lang="uk-UA"/>
              <a:pPr lvl="0"/>
              <a:t>11.12.2025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1BEE715-D194-4D61-98DA-8AF5B4A2C9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68C13FF-BB92-451C-B6FE-C524C7B0754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DA3FBA-334F-47E2-89FB-BBB7FFD633EE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8722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01F37-C240-432B-B2A1-663B6CB0E88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742AE1E-A7CC-4729-8714-151AFB3C85A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2561C7-5E7D-4C16-9C19-C06F16A62D7B}" type="datetime1">
              <a:rPr lang="uk-UA"/>
              <a:pPr lvl="0"/>
              <a:t>11.12.2025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1367982-0AFD-4166-82CF-65901A02D06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753ED65-4DE4-4BD0-B5F3-5386664BC60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A1E8DD-FDAF-414F-BEBA-A784AC7AE943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541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30AC7C5-BD4C-41CC-B6FD-89D4C4A0F88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722634-F0DF-4E44-966C-3742E6C38834}" type="datetime1">
              <a:rPr lang="uk-UA"/>
              <a:pPr lvl="0"/>
              <a:t>11.12.2025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0F7BE4-F100-4AB6-98AA-36A3B0CA970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8C8BA50-F0C9-41DB-ABD9-2FBD306074D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051F68-177A-4CC8-AC19-A9942E92E480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920922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8CC6C-86C2-4166-8ECE-ADB522A9D1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0D52294-84BC-48BD-AC6A-A4B8795A096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0F1CE49-872B-4535-B9A9-62D38C87529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428D9F7-2789-432C-8974-D0C82EEBD88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6E796F-05EC-4155-928B-5FC16F69161B}" type="datetime1">
              <a:rPr lang="uk-UA"/>
              <a:pPr lvl="0"/>
              <a:t>11.12.2025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2BBBB-C71F-4DD2-A3EB-6D5477AE28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0FF43FC-60A5-40FF-B12C-8FC4CF0DAC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01D286-4E9C-4895-8CFD-93E1F10928B2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2938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4CD0B-D0E0-4F31-A100-C1E0F60643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510E478-76E3-487B-A913-6B660A7D400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C9690CA-9DBF-4DCB-98B1-22CC8C77832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EA5AC1-91BF-44BB-9CF0-9990E1606C8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FF0A26-E4CC-4C7F-95EB-FA264C851A78}" type="datetime1">
              <a:rPr lang="uk-UA"/>
              <a:pPr lvl="0"/>
              <a:t>11.12.2025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630C45-9186-4C24-8DB6-E18C36BCFA1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9CE0014-77AD-47B0-98CD-79FFDECF33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2370AB-CA09-4AAC-ADA3-6CB6FC4824F0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19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7E0BEC7-7D25-4E9C-8208-7BAD7DEE03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5F9351-D9A3-419B-B782-406EC9235C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9FFCA6-CC08-46DF-9461-CB393B48EE6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9D00ACB6-68A9-4F64-BFDD-1E16FA0DA0D8}" type="datetime1">
              <a:rPr lang="uk-UA"/>
              <a:pPr lvl="0"/>
              <a:t>11.12.2025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82EDF13-8A10-4809-8BFD-D8C38D1BC69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EEC88C-AC5C-4313-832B-5E42EF9F09B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869EFB8-4650-4722-BED5-7F1AE12EF447}" type="slidenum"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uk-UA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uk-UA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uk-UA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uk-UA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uk-UA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uk-UA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1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4.png"/><Relationship Id="rId20" Type="http://schemas.openxmlformats.org/officeDocument/2006/relationships/image" Target="../media/image19.png"/><Relationship Id="rId41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921B98-9F77-4F1F-B408-20751750C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458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2BA533-2165-4792-9C77-54F6214A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425"/>
            <a:ext cx="932770" cy="9327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9CCB8F-91DD-420F-8D37-E8A238F5F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362" y="2660579"/>
            <a:ext cx="2115491" cy="32433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Рисунок 24">
            <a:extLst>
              <a:ext uri="{FF2B5EF4-FFF2-40B4-BE49-F238E27FC236}">
                <a16:creationId xmlns:a16="http://schemas.microsoft.com/office/drawing/2014/main" id="{EE5648E1-6074-4F3C-A4D0-B208E9C6C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407" y="3542202"/>
            <a:ext cx="4072481" cy="32555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32F641E4-F88A-48F7-9E45-9DF223AD45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958931" y="84892"/>
            <a:ext cx="4069957" cy="32559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BB084A35-ABC5-4AE2-850E-BFD7E825D0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299" y="102284"/>
            <a:ext cx="4172745" cy="32559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8BECB13C-C0B8-497B-A6D3-264989F7C41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01420" y="3584896"/>
            <a:ext cx="4172745" cy="31882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AC3FD491-70C0-4E99-842C-ACF5AD0F29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0052" y="2005361"/>
            <a:ext cx="1085182" cy="13595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Рисунок 19">
            <a:extLst>
              <a:ext uri="{FF2B5EF4-FFF2-40B4-BE49-F238E27FC236}">
                <a16:creationId xmlns:a16="http://schemas.microsoft.com/office/drawing/2014/main" id="{70F4AEBB-E344-4685-8D23-096B7567B31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0412" y="1980060"/>
            <a:ext cx="1448939" cy="14489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Рисунок 21">
            <a:extLst>
              <a:ext uri="{FF2B5EF4-FFF2-40B4-BE49-F238E27FC236}">
                <a16:creationId xmlns:a16="http://schemas.microsoft.com/office/drawing/2014/main" id="{ECC32D65-7A08-42B9-8782-C5B81655167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623858" y="1961936"/>
            <a:ext cx="1357573" cy="13575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Рисунок 18">
            <a:extLst>
              <a:ext uri="{FF2B5EF4-FFF2-40B4-BE49-F238E27FC236}">
                <a16:creationId xmlns:a16="http://schemas.microsoft.com/office/drawing/2014/main" id="{9714BEA5-DABC-411A-BADD-DE7808A894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5123" y="1804458"/>
            <a:ext cx="1755803" cy="1755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Рисунок 19">
            <a:extLst>
              <a:ext uri="{FF2B5EF4-FFF2-40B4-BE49-F238E27FC236}">
                <a16:creationId xmlns:a16="http://schemas.microsoft.com/office/drawing/2014/main" id="{63C1E834-0559-47CA-AA55-F6BA23E46A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48844" y="2044342"/>
            <a:ext cx="1353430" cy="13534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Рисунок 20">
            <a:extLst>
              <a:ext uri="{FF2B5EF4-FFF2-40B4-BE49-F238E27FC236}">
                <a16:creationId xmlns:a16="http://schemas.microsoft.com/office/drawing/2014/main" id="{F413B515-385D-4EC3-AE94-835238CDC8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79458" y="2194349"/>
            <a:ext cx="804745" cy="11705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Рисунок 23">
            <a:extLst>
              <a:ext uri="{FF2B5EF4-FFF2-40B4-BE49-F238E27FC236}">
                <a16:creationId xmlns:a16="http://schemas.microsoft.com/office/drawing/2014/main" id="{1E86A96D-889C-467B-AD27-FA79A681F6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34085" y="5417627"/>
            <a:ext cx="1182730" cy="11827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Рисунок 24">
            <a:extLst>
              <a:ext uri="{FF2B5EF4-FFF2-40B4-BE49-F238E27FC236}">
                <a16:creationId xmlns:a16="http://schemas.microsoft.com/office/drawing/2014/main" id="{C57700C9-FB08-44FD-84C0-DC1D0CEC7A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5963" y="5187903"/>
            <a:ext cx="1438780" cy="16338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Рисунок 36">
            <a:extLst>
              <a:ext uri="{FF2B5EF4-FFF2-40B4-BE49-F238E27FC236}">
                <a16:creationId xmlns:a16="http://schemas.microsoft.com/office/drawing/2014/main" id="{165D9DE5-4168-43E3-BDB6-343212C0D04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849005" y="5433529"/>
            <a:ext cx="1308680" cy="13086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Рисунок 40">
            <a:extLst>
              <a:ext uri="{FF2B5EF4-FFF2-40B4-BE49-F238E27FC236}">
                <a16:creationId xmlns:a16="http://schemas.microsoft.com/office/drawing/2014/main" id="{2637DAE0-C070-4D0C-A5B4-C831890C52E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08026" y="5457075"/>
            <a:ext cx="1240365" cy="12403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Рисунок 27">
            <a:extLst>
              <a:ext uri="{FF2B5EF4-FFF2-40B4-BE49-F238E27FC236}">
                <a16:creationId xmlns:a16="http://schemas.microsoft.com/office/drawing/2014/main" id="{A9409386-E214-4496-AD5D-378C2BE847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04550" y="5390954"/>
            <a:ext cx="1372596" cy="13725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65F74B1-C05A-4331-87CC-8808A11BD3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9930" y="-118231"/>
            <a:ext cx="1917837" cy="251463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E793C70-0E8B-4B11-9A90-069E9A88293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74178" y="-349446"/>
            <a:ext cx="3010025" cy="30100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54A4865-35A0-42FA-BF7B-319FDC6AD6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64089" y="3584896"/>
            <a:ext cx="1900769" cy="190076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7B23962-FCD6-4FDF-A1B8-56B461EC12B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90952" y="3528191"/>
            <a:ext cx="1862763" cy="1862763"/>
          </a:xfrm>
          <a:prstGeom prst="rect">
            <a:avLst/>
          </a:prstGeom>
        </p:spPr>
      </p:pic>
      <p:pic>
        <p:nvPicPr>
          <p:cNvPr id="9" name="Рисунок 14">
            <a:extLst>
              <a:ext uri="{FF2B5EF4-FFF2-40B4-BE49-F238E27FC236}">
                <a16:creationId xmlns:a16="http://schemas.microsoft.com/office/drawing/2014/main" id="{7694C84B-7B28-47AD-9046-0C6CFA580DB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21945" y="-160808"/>
            <a:ext cx="1858536" cy="25575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Рисунок 16">
            <a:extLst>
              <a:ext uri="{FF2B5EF4-FFF2-40B4-BE49-F238E27FC236}">
                <a16:creationId xmlns:a16="http://schemas.microsoft.com/office/drawing/2014/main" id="{C9C9A04E-485F-4CEB-A2C6-BCC73D611991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85000"/>
          </a:blip>
          <a:stretch>
            <a:fillRect/>
          </a:stretch>
        </p:blipFill>
        <p:spPr>
          <a:xfrm>
            <a:off x="6867799" y="341007"/>
            <a:ext cx="1609481" cy="18533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Рисунок 26">
            <a:extLst>
              <a:ext uri="{FF2B5EF4-FFF2-40B4-BE49-F238E27FC236}">
                <a16:creationId xmlns:a16="http://schemas.microsoft.com/office/drawing/2014/main" id="{9E2C560C-5507-443C-B606-BE4AD51AE0D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78358" y="3599850"/>
            <a:ext cx="1859261" cy="18656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Рисунок 17">
            <a:extLst>
              <a:ext uri="{FF2B5EF4-FFF2-40B4-BE49-F238E27FC236}">
                <a16:creationId xmlns:a16="http://schemas.microsoft.com/office/drawing/2014/main" id="{7F950A60-AEAB-4F02-A74F-07033B4F7EA8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878120" y="3521562"/>
            <a:ext cx="1862762" cy="18551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98695D7-D97F-2CF3-79F9-EA1CECEDFF1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37390" y="5390954"/>
            <a:ext cx="1152469" cy="1152469"/>
          </a:xfrm>
          <a:prstGeom prst="rect">
            <a:avLst/>
          </a:prstGeom>
        </p:spPr>
      </p:pic>
      <p:pic>
        <p:nvPicPr>
          <p:cNvPr id="39" name="Рисунок 13">
            <a:extLst>
              <a:ext uri="{FF2B5EF4-FFF2-40B4-BE49-F238E27FC236}">
                <a16:creationId xmlns:a16="http://schemas.microsoft.com/office/drawing/2014/main" id="{D9FB5D3D-2069-5A88-DBCA-99FA0950BC1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96677" y="93515"/>
            <a:ext cx="1791090" cy="17910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8" name="Рисунок 12">
            <a:extLst>
              <a:ext uri="{FF2B5EF4-FFF2-40B4-BE49-F238E27FC236}">
                <a16:creationId xmlns:a16="http://schemas.microsoft.com/office/drawing/2014/main" id="{C47BE9D6-25CE-6602-1AE3-ACBDB4EAE59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21945" y="111418"/>
            <a:ext cx="1884643" cy="17910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2" name="Рисунок 28">
            <a:extLst>
              <a:ext uri="{FF2B5EF4-FFF2-40B4-BE49-F238E27FC236}">
                <a16:creationId xmlns:a16="http://schemas.microsoft.com/office/drawing/2014/main" id="{0D856156-A574-B2F0-9E41-7C1A396EA15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979757" y="114601"/>
            <a:ext cx="1791090" cy="17910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0" name="Рисунок 19">
            <a:extLst>
              <a:ext uri="{FF2B5EF4-FFF2-40B4-BE49-F238E27FC236}">
                <a16:creationId xmlns:a16="http://schemas.microsoft.com/office/drawing/2014/main" id="{410E4C5D-891C-5152-508F-97F0C37FD99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998818" y="62765"/>
            <a:ext cx="1862216" cy="1862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3" name="Рисунок 41">
            <a:extLst>
              <a:ext uri="{FF2B5EF4-FFF2-40B4-BE49-F238E27FC236}">
                <a16:creationId xmlns:a16="http://schemas.microsoft.com/office/drawing/2014/main" id="{F6E41C77-CD39-1094-5AF8-9EE9A03A178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344090" y="3650013"/>
            <a:ext cx="1117663" cy="14952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1" name="Рисунок 23">
            <a:extLst>
              <a:ext uri="{FF2B5EF4-FFF2-40B4-BE49-F238E27FC236}">
                <a16:creationId xmlns:a16="http://schemas.microsoft.com/office/drawing/2014/main" id="{36C7996C-2395-65AF-FD58-FE68FAA3D66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271727" y="3555185"/>
            <a:ext cx="1294260" cy="17311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6" name="Рисунок 7">
            <a:extLst>
              <a:ext uri="{FF2B5EF4-FFF2-40B4-BE49-F238E27FC236}">
                <a16:creationId xmlns:a16="http://schemas.microsoft.com/office/drawing/2014/main" id="{4F0669C1-7C5B-247B-8F00-CBEDAC83EB3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145658" y="1933208"/>
            <a:ext cx="1261615" cy="12616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7" name="Рисунок 9">
            <a:extLst>
              <a:ext uri="{FF2B5EF4-FFF2-40B4-BE49-F238E27FC236}">
                <a16:creationId xmlns:a16="http://schemas.microsoft.com/office/drawing/2014/main" id="{97BBE3DF-C1F7-FFE2-3885-212A5F6BE3F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58832" y="1679453"/>
            <a:ext cx="1498866" cy="14988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8" name="Рисунок 11">
            <a:extLst>
              <a:ext uri="{FF2B5EF4-FFF2-40B4-BE49-F238E27FC236}">
                <a16:creationId xmlns:a16="http://schemas.microsoft.com/office/drawing/2014/main" id="{09451C87-5607-B858-26AE-3768B3F2D4B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00206" y="1864729"/>
            <a:ext cx="1398574" cy="13985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9" name="Рисунок 21">
            <a:extLst>
              <a:ext uri="{FF2B5EF4-FFF2-40B4-BE49-F238E27FC236}">
                <a16:creationId xmlns:a16="http://schemas.microsoft.com/office/drawing/2014/main" id="{AD658B9E-6261-A08B-9607-501C895FF50E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859185" y="1933321"/>
            <a:ext cx="1353092" cy="13530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0" name="Рисунок 29">
            <a:extLst>
              <a:ext uri="{FF2B5EF4-FFF2-40B4-BE49-F238E27FC236}">
                <a16:creationId xmlns:a16="http://schemas.microsoft.com/office/drawing/2014/main" id="{697800CB-A955-0DB5-C42E-2DF88A8E2AB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168231" y="1959967"/>
            <a:ext cx="1295869" cy="12958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1" name="Рисунок 26">
            <a:extLst>
              <a:ext uri="{FF2B5EF4-FFF2-40B4-BE49-F238E27FC236}">
                <a16:creationId xmlns:a16="http://schemas.microsoft.com/office/drawing/2014/main" id="{202CE77F-436A-F8BD-C711-B77EAEAE172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376565" y="1822624"/>
            <a:ext cx="1487774" cy="14877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4F463A8-252D-AAB4-92E5-CA8CBE45C847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423485" y="3302419"/>
            <a:ext cx="2721063" cy="272106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7AFD9A6-BDCF-2E60-B6DB-48067AA6553B}"/>
              </a:ext>
            </a:extLst>
          </p:cNvPr>
          <p:cNvPicPr>
            <a:picLocks noChangeAspect="1"/>
          </p:cNvPicPr>
          <p:nvPr/>
        </p:nvPicPr>
        <p:blipFill>
          <a:blip r:embed="rId40">
            <a:alphaModFix amt="85000"/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576" y="3266976"/>
            <a:ext cx="2778742" cy="2778742"/>
          </a:xfrm>
          <a:prstGeom prst="rect">
            <a:avLst/>
          </a:prstGeom>
        </p:spPr>
      </p:pic>
      <p:pic>
        <p:nvPicPr>
          <p:cNvPr id="54" name="Рисунок 21">
            <a:extLst>
              <a:ext uri="{FF2B5EF4-FFF2-40B4-BE49-F238E27FC236}">
                <a16:creationId xmlns:a16="http://schemas.microsoft.com/office/drawing/2014/main" id="{4DF66812-6261-1527-E4B8-046BBC3739D7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067890" y="5393527"/>
            <a:ext cx="1291471" cy="12914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5" name="Рисунок 23">
            <a:extLst>
              <a:ext uri="{FF2B5EF4-FFF2-40B4-BE49-F238E27FC236}">
                <a16:creationId xmlns:a16="http://schemas.microsoft.com/office/drawing/2014/main" id="{A96E466F-3A18-C5F0-6B9A-D0BABE4EF2D7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355776" y="5631106"/>
            <a:ext cx="1536127" cy="6899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6" name="Рисунок 25">
            <a:extLst>
              <a:ext uri="{FF2B5EF4-FFF2-40B4-BE49-F238E27FC236}">
                <a16:creationId xmlns:a16="http://schemas.microsoft.com/office/drawing/2014/main" id="{AC68817E-B7C0-ED2A-F66E-08F76E9CD997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04417" y="5028837"/>
            <a:ext cx="1556875" cy="15568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7" name="Рисунок 42">
            <a:extLst>
              <a:ext uri="{FF2B5EF4-FFF2-40B4-BE49-F238E27FC236}">
                <a16:creationId xmlns:a16="http://schemas.microsoft.com/office/drawing/2014/main" id="{CA1F8EE7-C921-E6F0-BD8E-AD33069417D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892503" y="5302241"/>
            <a:ext cx="837094" cy="11198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8" name="Рисунок 44">
            <a:extLst>
              <a:ext uri="{FF2B5EF4-FFF2-40B4-BE49-F238E27FC236}">
                <a16:creationId xmlns:a16="http://schemas.microsoft.com/office/drawing/2014/main" id="{59F3902A-995B-6D84-28B1-DA736BA337D8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506343" y="5242685"/>
            <a:ext cx="1412592" cy="14125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9" name="Рисунок 30">
            <a:extLst>
              <a:ext uri="{FF2B5EF4-FFF2-40B4-BE49-F238E27FC236}">
                <a16:creationId xmlns:a16="http://schemas.microsoft.com/office/drawing/2014/main" id="{90395F14-4771-B98E-7D83-D3415E27F26B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080501" y="5118873"/>
            <a:ext cx="1232729" cy="14371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1848959-E83B-3215-3EEA-BAD167AA4552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3876253" y="1797440"/>
            <a:ext cx="3657917" cy="3206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7D4F815-7A57-49F1-B536-54626285B381}"/>
</file>

<file path=customXml/itemProps2.xml><?xml version="1.0" encoding="utf-8"?>
<ds:datastoreItem xmlns:ds="http://schemas.openxmlformats.org/officeDocument/2006/customXml" ds:itemID="{4F170350-8840-48A9-9259-FCA7D2BC83C1}"/>
</file>

<file path=customXml/itemProps3.xml><?xml version="1.0" encoding="utf-8"?>
<ds:datastoreItem xmlns:ds="http://schemas.openxmlformats.org/officeDocument/2006/customXml" ds:itemID="{B37CD7FC-3B08-4404-8201-CD9BFB28F57E}"/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31</cp:revision>
  <dcterms:created xsi:type="dcterms:W3CDTF">2025-12-03T09:05:43Z</dcterms:created>
  <dcterms:modified xsi:type="dcterms:W3CDTF">2025-12-11T09:50:10Z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