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1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5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6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-31788"/>
            <a:ext cx="12271131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940582"/>
            <a:ext cx="9397635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906508"/>
            <a:ext cx="7600404" cy="951828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944535"/>
            <a:ext cx="7701590" cy="979716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906145" y="4081450"/>
            <a:ext cx="1045273" cy="476919"/>
            <a:chOff x="1996232" y="4109775"/>
            <a:chExt cx="790325" cy="354556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24414" y="4202721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- ЛА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125619" y="4090256"/>
            <a:ext cx="1018110" cy="468000"/>
            <a:chOff x="1996232" y="4109775"/>
            <a:chExt cx="769787" cy="347925"/>
          </a:xfrm>
        </p:grpSpPr>
        <p:sp>
          <p:nvSpPr>
            <p:cNvPr id="134" name="Волна 13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 rot="364695">
              <a:off x="2003876" y="4183121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 - ЛО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4386312" y="4161190"/>
            <a:ext cx="1028616" cy="468000"/>
            <a:chOff x="1996232" y="4109775"/>
            <a:chExt cx="777731" cy="347925"/>
          </a:xfrm>
        </p:grpSpPr>
        <p:sp>
          <p:nvSpPr>
            <p:cNvPr id="137" name="Волна 13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 rot="364695">
              <a:off x="2011820" y="4192377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 - ЛУ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5632326" y="4250420"/>
            <a:ext cx="1007695" cy="468000"/>
            <a:chOff x="1996232" y="4109775"/>
            <a:chExt cx="785215" cy="347925"/>
          </a:xfrm>
        </p:grpSpPr>
        <p:sp>
          <p:nvSpPr>
            <p:cNvPr id="140" name="Волна 13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 rot="364695">
              <a:off x="2019304" y="4205267"/>
              <a:ext cx="762143" cy="19448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 - ЛЭ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800805" y="4252828"/>
            <a:ext cx="1008000" cy="468000"/>
            <a:chOff x="1996232" y="4109775"/>
            <a:chExt cx="849595" cy="347925"/>
          </a:xfrm>
        </p:grpSpPr>
        <p:sp>
          <p:nvSpPr>
            <p:cNvPr id="146" name="Волна 145"/>
            <p:cNvSpPr/>
            <p:nvPr/>
          </p:nvSpPr>
          <p:spPr>
            <a:xfrm>
              <a:off x="1996232" y="4109775"/>
              <a:ext cx="680237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TextBox 146"/>
            <p:cNvSpPr txBox="1"/>
            <p:nvPr/>
          </p:nvSpPr>
          <p:spPr>
            <a:xfrm rot="364695">
              <a:off x="2037064" y="4193960"/>
              <a:ext cx="80876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 - ЛЫ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1912289" y="5071073"/>
            <a:ext cx="1043130" cy="473635"/>
            <a:chOff x="1996232" y="4109775"/>
            <a:chExt cx="788705" cy="352114"/>
          </a:xfrm>
        </p:grpSpPr>
        <p:sp>
          <p:nvSpPr>
            <p:cNvPr id="152" name="Волна 15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TextBox 152"/>
            <p:cNvSpPr txBox="1"/>
            <p:nvPr/>
          </p:nvSpPr>
          <p:spPr>
            <a:xfrm rot="364695">
              <a:off x="2022794" y="4200279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 - ЛЭ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16" y="3047716"/>
            <a:ext cx="1948349" cy="1948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53" y="3442096"/>
            <a:ext cx="1009974" cy="1009974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9" y="4198071"/>
            <a:ext cx="1870304" cy="187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7" y="4683572"/>
            <a:ext cx="934349" cy="934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63" y="3800531"/>
            <a:ext cx="2115609" cy="2115609"/>
          </a:xfrm>
          <a:prstGeom prst="rect">
            <a:avLst/>
          </a:prstGeom>
        </p:spPr>
      </p:pic>
      <p:grpSp>
        <p:nvGrpSpPr>
          <p:cNvPr id="142" name="Группа 141"/>
          <p:cNvGrpSpPr/>
          <p:nvPr/>
        </p:nvGrpSpPr>
        <p:grpSpPr>
          <a:xfrm>
            <a:off x="3119931" y="5056987"/>
            <a:ext cx="1015726" cy="468000"/>
            <a:chOff x="1996232" y="4109775"/>
            <a:chExt cx="767985" cy="347925"/>
          </a:xfrm>
        </p:grpSpPr>
        <p:sp>
          <p:nvSpPr>
            <p:cNvPr id="143" name="Волна 14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TextBox 143"/>
            <p:cNvSpPr txBox="1"/>
            <p:nvPr/>
          </p:nvSpPr>
          <p:spPr>
            <a:xfrm rot="364695">
              <a:off x="2002074" y="4205579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4396829" y="5119508"/>
            <a:ext cx="1052331" cy="468000"/>
            <a:chOff x="1996232" y="4109775"/>
            <a:chExt cx="795662" cy="347925"/>
          </a:xfrm>
        </p:grpSpPr>
        <p:sp>
          <p:nvSpPr>
            <p:cNvPr id="149" name="Волна 14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TextBox 149"/>
            <p:cNvSpPr txBox="1"/>
            <p:nvPr/>
          </p:nvSpPr>
          <p:spPr>
            <a:xfrm rot="364695">
              <a:off x="2029751" y="4210803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648793" y="5202771"/>
            <a:ext cx="1086373" cy="468000"/>
            <a:chOff x="1996232" y="4109775"/>
            <a:chExt cx="821401" cy="347925"/>
          </a:xfrm>
        </p:grpSpPr>
        <p:sp>
          <p:nvSpPr>
            <p:cNvPr id="168" name="Волна 16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 rot="364695">
              <a:off x="2055490" y="4204842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6800806" y="5249467"/>
            <a:ext cx="1031751" cy="468000"/>
            <a:chOff x="1996232" y="4109775"/>
            <a:chExt cx="780101" cy="347925"/>
          </a:xfrm>
        </p:grpSpPr>
        <p:sp>
          <p:nvSpPr>
            <p:cNvPr id="171" name="Волна 17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 rot="364695">
              <a:off x="2014190" y="4194686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73" y="3679968"/>
            <a:ext cx="975771" cy="97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666" y="4778343"/>
            <a:ext cx="942443" cy="942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" y="165570"/>
            <a:ext cx="786184" cy="713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6" y="0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2227 -0.00093 " pathEditMode="relative" rAng="0" ptsTypes="AA">
                                      <p:cBhvr>
                                        <p:cTn id="19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7 -0.00093 L 0.23607 0.00764 " pathEditMode="relative" rAng="0" ptsTypes="AA">
                                      <p:cBhvr>
                                        <p:cTn id="2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07 0.00764 L 0.35638 0.01204 " pathEditMode="relative" rAng="0" ptsTypes="AA">
                                      <p:cBhvr>
                                        <p:cTn id="20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38 0.01204 L 0.45222 0.02083 " pathEditMode="relative" rAng="0" ptsTypes="AA">
                                      <p:cBhvr>
                                        <p:cTn id="2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21 0.02083 L 0.5793 0.0032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3255 -0.0069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55 -0.00695 L 0.24088 7.40741E-7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9 7.40741E-7 L 0.34687 0.00417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88 0.00417 L 0.46979 0.00903 " pathEditMode="relative" rAng="0" ptsTypes="AA">
                                      <p:cBhvr>
                                        <p:cTn id="2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79 0.00903 L 0.58281 0.00255 " pathEditMode="relative" rAng="0" ptsTypes="AA">
                                      <p:cBhvr>
                                        <p:cTn id="2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00D6E3-C1DC-41DE-9A33-D0DB09A38110}"/>
</file>

<file path=customXml/itemProps2.xml><?xml version="1.0" encoding="utf-8"?>
<ds:datastoreItem xmlns:ds="http://schemas.openxmlformats.org/officeDocument/2006/customXml" ds:itemID="{70430410-C2A3-42E0-98A9-6AA0725AFB4C}"/>
</file>

<file path=customXml/itemProps3.xml><?xml version="1.0" encoding="utf-8"?>
<ds:datastoreItem xmlns:ds="http://schemas.openxmlformats.org/officeDocument/2006/customXml" ds:itemID="{DEF53FE2-2581-4B93-A08A-DDF07175F71D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46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2025-11-17T09:21:40Z</dcterms:created>
  <dcterms:modified xsi:type="dcterms:W3CDTF">2025-11-30T16:51:14Z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