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843D-0275-4083-A578-290AD1AA18D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AFDD-A0EA-4168-9789-644EF86D1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0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843D-0275-4083-A578-290AD1AA18D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AFDD-A0EA-4168-9789-644EF86D1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9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843D-0275-4083-A578-290AD1AA18D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AFDD-A0EA-4168-9789-644EF86D1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3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843D-0275-4083-A578-290AD1AA18D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AFDD-A0EA-4168-9789-644EF86D1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7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843D-0275-4083-A578-290AD1AA18D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AFDD-A0EA-4168-9789-644EF86D1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7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843D-0275-4083-A578-290AD1AA18D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AFDD-A0EA-4168-9789-644EF86D1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3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843D-0275-4083-A578-290AD1AA18D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AFDD-A0EA-4168-9789-644EF86D1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9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843D-0275-4083-A578-290AD1AA18D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AFDD-A0EA-4168-9789-644EF86D1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843D-0275-4083-A578-290AD1AA18D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AFDD-A0EA-4168-9789-644EF86D1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59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843D-0275-4083-A578-290AD1AA18D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AFDD-A0EA-4168-9789-644EF86D1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3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843D-0275-4083-A578-290AD1AA18D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AFDD-A0EA-4168-9789-644EF86D1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0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1843D-0275-4083-A578-290AD1AA18D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8AFDD-A0EA-4168-9789-644EF86D1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" y="-19227"/>
            <a:ext cx="12195027" cy="6877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940582"/>
            <a:ext cx="9493462" cy="5055771"/>
          </a:xfrm>
          <a:prstGeom prst="roundRect">
            <a:avLst>
              <a:gd name="adj" fmla="val 10072"/>
            </a:avLst>
          </a:prstGeom>
          <a:ln w="5715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6" name="Волна 5"/>
          <p:cNvSpPr/>
          <p:nvPr/>
        </p:nvSpPr>
        <p:spPr>
          <a:xfrm>
            <a:off x="1376632" y="3720424"/>
            <a:ext cx="7600404" cy="1137912"/>
          </a:xfrm>
          <a:prstGeom prst="wav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1324485" y="4823727"/>
            <a:ext cx="7701590" cy="1100524"/>
          </a:xfrm>
          <a:prstGeom prst="wav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1847036" y="1176140"/>
            <a:ext cx="900000" cy="900000"/>
            <a:chOff x="1847036" y="1176140"/>
            <a:chExt cx="900000" cy="900000"/>
          </a:xfrm>
        </p:grpSpPr>
        <p:sp>
          <p:nvSpPr>
            <p:cNvPr id="29" name="Овал 28"/>
            <p:cNvSpPr/>
            <p:nvPr/>
          </p:nvSpPr>
          <p:spPr>
            <a:xfrm>
              <a:off x="1847036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51341" y="1235036"/>
              <a:ext cx="762143" cy="762143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3948598" y="1176140"/>
            <a:ext cx="900000" cy="900000"/>
            <a:chOff x="3948598" y="1176140"/>
            <a:chExt cx="900000" cy="900000"/>
          </a:xfrm>
        </p:grpSpPr>
        <p:sp>
          <p:nvSpPr>
            <p:cNvPr id="36" name="Овал 35"/>
            <p:cNvSpPr/>
            <p:nvPr/>
          </p:nvSpPr>
          <p:spPr>
            <a:xfrm>
              <a:off x="3948598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64481" y="1227008"/>
              <a:ext cx="762143" cy="762143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4986129" y="1176140"/>
            <a:ext cx="900000" cy="900000"/>
            <a:chOff x="4986129" y="1176140"/>
            <a:chExt cx="900000" cy="900000"/>
          </a:xfrm>
        </p:grpSpPr>
        <p:sp>
          <p:nvSpPr>
            <p:cNvPr id="37" name="Овал 36"/>
            <p:cNvSpPr/>
            <p:nvPr/>
          </p:nvSpPr>
          <p:spPr>
            <a:xfrm>
              <a:off x="4986129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14489" y="1207265"/>
              <a:ext cx="762143" cy="762143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8178222" y="1178611"/>
            <a:ext cx="900000" cy="900000"/>
            <a:chOff x="8178222" y="1178611"/>
            <a:chExt cx="900000" cy="900000"/>
          </a:xfrm>
        </p:grpSpPr>
        <p:sp>
          <p:nvSpPr>
            <p:cNvPr id="27" name="Овал 26"/>
            <p:cNvSpPr/>
            <p:nvPr/>
          </p:nvSpPr>
          <p:spPr>
            <a:xfrm>
              <a:off x="8178222" y="117861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02608" y="1213654"/>
              <a:ext cx="762143" cy="762143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805337" y="2193566"/>
            <a:ext cx="900000" cy="900000"/>
            <a:chOff x="805337" y="2193566"/>
            <a:chExt cx="900000" cy="900000"/>
          </a:xfrm>
        </p:grpSpPr>
        <p:sp>
          <p:nvSpPr>
            <p:cNvPr id="13" name="Овал 12"/>
            <p:cNvSpPr/>
            <p:nvPr/>
          </p:nvSpPr>
          <p:spPr>
            <a:xfrm>
              <a:off x="805337" y="219356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6262" y="2255851"/>
              <a:ext cx="762143" cy="762143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870851" y="2217886"/>
            <a:ext cx="900000" cy="900000"/>
            <a:chOff x="2870851" y="2217886"/>
            <a:chExt cx="900000" cy="900000"/>
          </a:xfrm>
        </p:grpSpPr>
        <p:sp>
          <p:nvSpPr>
            <p:cNvPr id="30" name="Овал 29"/>
            <p:cNvSpPr/>
            <p:nvPr/>
          </p:nvSpPr>
          <p:spPr>
            <a:xfrm>
              <a:off x="2870851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7599" y="2262494"/>
              <a:ext cx="762143" cy="762143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976632" y="2217886"/>
            <a:ext cx="900000" cy="900000"/>
            <a:chOff x="4976632" y="2217886"/>
            <a:chExt cx="900000" cy="900000"/>
          </a:xfrm>
        </p:grpSpPr>
        <p:sp>
          <p:nvSpPr>
            <p:cNvPr id="33" name="Овал 32"/>
            <p:cNvSpPr/>
            <p:nvPr/>
          </p:nvSpPr>
          <p:spPr>
            <a:xfrm>
              <a:off x="4976632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71817" y="2271422"/>
              <a:ext cx="762143" cy="762143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7114191" y="2201280"/>
            <a:ext cx="900000" cy="900000"/>
            <a:chOff x="7114191" y="2201280"/>
            <a:chExt cx="900000" cy="900000"/>
          </a:xfrm>
        </p:grpSpPr>
        <p:sp>
          <p:nvSpPr>
            <p:cNvPr id="35" name="Овал 34"/>
            <p:cNvSpPr/>
            <p:nvPr/>
          </p:nvSpPr>
          <p:spPr>
            <a:xfrm>
              <a:off x="7114191" y="220128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15552" y="2252648"/>
              <a:ext cx="762143" cy="762143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9505" y="1176140"/>
            <a:ext cx="900000" cy="900000"/>
            <a:chOff x="809505" y="1176140"/>
            <a:chExt cx="900000" cy="900000"/>
          </a:xfrm>
        </p:grpSpPr>
        <p:sp>
          <p:nvSpPr>
            <p:cNvPr id="26" name="Овал 25"/>
            <p:cNvSpPr/>
            <p:nvPr/>
          </p:nvSpPr>
          <p:spPr>
            <a:xfrm>
              <a:off x="809505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1818" y="1245098"/>
              <a:ext cx="769748" cy="769748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6015613" y="2201280"/>
            <a:ext cx="900000" cy="900000"/>
            <a:chOff x="6015613" y="2201280"/>
            <a:chExt cx="900000" cy="900000"/>
          </a:xfrm>
        </p:grpSpPr>
        <p:sp>
          <p:nvSpPr>
            <p:cNvPr id="34" name="Овал 33"/>
            <p:cNvSpPr/>
            <p:nvPr/>
          </p:nvSpPr>
          <p:spPr>
            <a:xfrm>
              <a:off x="6015613" y="220128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98013" y="2252048"/>
              <a:ext cx="769748" cy="769748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8178222" y="2205064"/>
            <a:ext cx="900000" cy="900000"/>
            <a:chOff x="8178222" y="2205064"/>
            <a:chExt cx="900000" cy="900000"/>
          </a:xfrm>
        </p:grpSpPr>
        <p:sp>
          <p:nvSpPr>
            <p:cNvPr id="25" name="Овал 24"/>
            <p:cNvSpPr/>
            <p:nvPr/>
          </p:nvSpPr>
          <p:spPr>
            <a:xfrm>
              <a:off x="8178222" y="22050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72684" y="2245043"/>
              <a:ext cx="769748" cy="769748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1838094" y="2193566"/>
            <a:ext cx="900000" cy="900000"/>
            <a:chOff x="1838094" y="2193566"/>
            <a:chExt cx="900000" cy="900000"/>
          </a:xfrm>
        </p:grpSpPr>
        <p:sp>
          <p:nvSpPr>
            <p:cNvPr id="28" name="Овал 27"/>
            <p:cNvSpPr/>
            <p:nvPr/>
          </p:nvSpPr>
          <p:spPr>
            <a:xfrm>
              <a:off x="1838094" y="219356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14423" y="2213632"/>
              <a:ext cx="769748" cy="769748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7114191" y="1168764"/>
            <a:ext cx="900000" cy="900000"/>
            <a:chOff x="7114191" y="1168764"/>
            <a:chExt cx="900000" cy="900000"/>
          </a:xfrm>
        </p:grpSpPr>
        <p:sp>
          <p:nvSpPr>
            <p:cNvPr id="39" name="Овал 38"/>
            <p:cNvSpPr/>
            <p:nvPr/>
          </p:nvSpPr>
          <p:spPr>
            <a:xfrm>
              <a:off x="7114191" y="11687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03027" y="1217923"/>
              <a:ext cx="769748" cy="769748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6050160" y="1168764"/>
            <a:ext cx="900000" cy="900000"/>
            <a:chOff x="6050160" y="1168764"/>
            <a:chExt cx="900000" cy="900000"/>
          </a:xfrm>
        </p:grpSpPr>
        <p:sp>
          <p:nvSpPr>
            <p:cNvPr id="38" name="Овал 37"/>
            <p:cNvSpPr/>
            <p:nvPr/>
          </p:nvSpPr>
          <p:spPr>
            <a:xfrm>
              <a:off x="6050160" y="11687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0322" y="1218418"/>
              <a:ext cx="769748" cy="769748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2884567" y="1197994"/>
            <a:ext cx="900000" cy="900000"/>
            <a:chOff x="2884567" y="1197994"/>
            <a:chExt cx="900000" cy="900000"/>
          </a:xfrm>
        </p:grpSpPr>
        <p:sp>
          <p:nvSpPr>
            <p:cNvPr id="31" name="Овал 30"/>
            <p:cNvSpPr/>
            <p:nvPr/>
          </p:nvSpPr>
          <p:spPr>
            <a:xfrm>
              <a:off x="2884567" y="119799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71721" y="1251303"/>
              <a:ext cx="769748" cy="769748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3937651" y="2217886"/>
            <a:ext cx="900000" cy="900000"/>
            <a:chOff x="3937651" y="2217886"/>
            <a:chExt cx="900000" cy="900000"/>
          </a:xfrm>
        </p:grpSpPr>
        <p:sp>
          <p:nvSpPr>
            <p:cNvPr id="32" name="Овал 31"/>
            <p:cNvSpPr/>
            <p:nvPr/>
          </p:nvSpPr>
          <p:spPr>
            <a:xfrm>
              <a:off x="3937651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19676" y="2258691"/>
              <a:ext cx="769748" cy="769748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809505" y="1176140"/>
            <a:ext cx="900000" cy="900000"/>
            <a:chOff x="827334" y="147896"/>
            <a:chExt cx="900000" cy="900000"/>
          </a:xfrm>
        </p:grpSpPr>
        <p:sp>
          <p:nvSpPr>
            <p:cNvPr id="47" name="Овал 46"/>
            <p:cNvSpPr/>
            <p:nvPr/>
          </p:nvSpPr>
          <p:spPr>
            <a:xfrm>
              <a:off x="827334" y="14789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1056760" y="19821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1847036" y="1176140"/>
            <a:ext cx="900000" cy="900000"/>
            <a:chOff x="1847036" y="138648"/>
            <a:chExt cx="900000" cy="900000"/>
          </a:xfrm>
        </p:grpSpPr>
        <p:sp>
          <p:nvSpPr>
            <p:cNvPr id="40" name="Овал 39"/>
            <p:cNvSpPr/>
            <p:nvPr/>
          </p:nvSpPr>
          <p:spPr>
            <a:xfrm>
              <a:off x="1847036" y="13864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070954" y="236762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2885385" y="1197994"/>
            <a:ext cx="900000" cy="900000"/>
            <a:chOff x="2920704" y="96034"/>
            <a:chExt cx="900000" cy="900000"/>
          </a:xfrm>
        </p:grpSpPr>
        <p:sp>
          <p:nvSpPr>
            <p:cNvPr id="41" name="Овал 40"/>
            <p:cNvSpPr/>
            <p:nvPr/>
          </p:nvSpPr>
          <p:spPr>
            <a:xfrm>
              <a:off x="2920704" y="96034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136022" y="159403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3948598" y="1176140"/>
            <a:ext cx="900000" cy="900000"/>
            <a:chOff x="3994172" y="94118"/>
            <a:chExt cx="900000" cy="900000"/>
          </a:xfrm>
        </p:grpSpPr>
        <p:sp>
          <p:nvSpPr>
            <p:cNvPr id="42" name="Овал 41"/>
            <p:cNvSpPr/>
            <p:nvPr/>
          </p:nvSpPr>
          <p:spPr>
            <a:xfrm>
              <a:off x="3994172" y="9411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4227513" y="18981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4986129" y="1165306"/>
            <a:ext cx="900000" cy="900000"/>
            <a:chOff x="4986129" y="94118"/>
            <a:chExt cx="900000" cy="900000"/>
          </a:xfrm>
        </p:grpSpPr>
        <p:sp>
          <p:nvSpPr>
            <p:cNvPr id="43" name="Овал 42"/>
            <p:cNvSpPr/>
            <p:nvPr/>
          </p:nvSpPr>
          <p:spPr>
            <a:xfrm>
              <a:off x="4986129" y="9411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5215556" y="17610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6052248" y="1163788"/>
            <a:ext cx="900000" cy="900000"/>
            <a:chOff x="5991701" y="82998"/>
            <a:chExt cx="900000" cy="900000"/>
          </a:xfrm>
        </p:grpSpPr>
        <p:sp>
          <p:nvSpPr>
            <p:cNvPr id="44" name="Овал 43"/>
            <p:cNvSpPr/>
            <p:nvPr/>
          </p:nvSpPr>
          <p:spPr>
            <a:xfrm>
              <a:off x="5991701" y="8299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221128" y="133481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7106048" y="1175346"/>
            <a:ext cx="900000" cy="900000"/>
            <a:chOff x="7008611" y="48003"/>
            <a:chExt cx="900000" cy="900000"/>
          </a:xfrm>
        </p:grpSpPr>
        <p:sp>
          <p:nvSpPr>
            <p:cNvPr id="45" name="Овал 44"/>
            <p:cNvSpPr/>
            <p:nvPr/>
          </p:nvSpPr>
          <p:spPr>
            <a:xfrm>
              <a:off x="7008611" y="48003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238038" y="137708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8178222" y="1184341"/>
            <a:ext cx="900000" cy="900000"/>
            <a:chOff x="8142432" y="0"/>
            <a:chExt cx="900000" cy="900000"/>
          </a:xfrm>
        </p:grpSpPr>
        <p:sp>
          <p:nvSpPr>
            <p:cNvPr id="46" name="Овал 45"/>
            <p:cNvSpPr/>
            <p:nvPr/>
          </p:nvSpPr>
          <p:spPr>
            <a:xfrm>
              <a:off x="8142432" y="0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8368555" y="70319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806455" y="2186922"/>
            <a:ext cx="900000" cy="900000"/>
            <a:chOff x="771676" y="3251156"/>
            <a:chExt cx="900000" cy="900000"/>
          </a:xfrm>
        </p:grpSpPr>
        <p:sp>
          <p:nvSpPr>
            <p:cNvPr id="48" name="Овал 47"/>
            <p:cNvSpPr/>
            <p:nvPr/>
          </p:nvSpPr>
          <p:spPr>
            <a:xfrm>
              <a:off x="771676" y="325115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989666" y="3353856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1838094" y="2181274"/>
            <a:ext cx="900000" cy="900000"/>
            <a:chOff x="1838094" y="3218196"/>
            <a:chExt cx="900000" cy="900000"/>
          </a:xfrm>
        </p:grpSpPr>
        <p:sp>
          <p:nvSpPr>
            <p:cNvPr id="49" name="Овал 48"/>
            <p:cNvSpPr/>
            <p:nvPr/>
          </p:nvSpPr>
          <p:spPr>
            <a:xfrm>
              <a:off x="1838094" y="321819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903505" y="330299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859450" y="2217886"/>
            <a:ext cx="900000" cy="900000"/>
            <a:chOff x="2920704" y="3203645"/>
            <a:chExt cx="900000" cy="900000"/>
          </a:xfrm>
        </p:grpSpPr>
        <p:sp>
          <p:nvSpPr>
            <p:cNvPr id="50" name="Овал 49"/>
            <p:cNvSpPr/>
            <p:nvPr/>
          </p:nvSpPr>
          <p:spPr>
            <a:xfrm>
              <a:off x="2920704" y="3203645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029706" y="3277996"/>
              <a:ext cx="66935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3946780" y="2210788"/>
            <a:ext cx="900000" cy="900000"/>
            <a:chOff x="4000125" y="3203645"/>
            <a:chExt cx="900000" cy="900000"/>
          </a:xfrm>
        </p:grpSpPr>
        <p:sp>
          <p:nvSpPr>
            <p:cNvPr id="51" name="Овал 50"/>
            <p:cNvSpPr/>
            <p:nvPr/>
          </p:nvSpPr>
          <p:spPr>
            <a:xfrm>
              <a:off x="4000125" y="3203645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4106778" y="3288801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4983356" y="2208354"/>
            <a:ext cx="900000" cy="900000"/>
            <a:chOff x="5071817" y="3165167"/>
            <a:chExt cx="900000" cy="900000"/>
          </a:xfrm>
        </p:grpSpPr>
        <p:sp>
          <p:nvSpPr>
            <p:cNvPr id="52" name="Овал 51"/>
            <p:cNvSpPr/>
            <p:nvPr/>
          </p:nvSpPr>
          <p:spPr>
            <a:xfrm>
              <a:off x="5071817" y="3165167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168354" y="3252998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6022337" y="2201280"/>
            <a:ext cx="900000" cy="900000"/>
            <a:chOff x="6143509" y="3179663"/>
            <a:chExt cx="900000" cy="900000"/>
          </a:xfrm>
        </p:grpSpPr>
        <p:sp>
          <p:nvSpPr>
            <p:cNvPr id="55" name="Овал 54"/>
            <p:cNvSpPr/>
            <p:nvPr/>
          </p:nvSpPr>
          <p:spPr>
            <a:xfrm>
              <a:off x="6143509" y="3179663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6240178" y="325558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7114191" y="2193566"/>
            <a:ext cx="900000" cy="900000"/>
            <a:chOff x="7203027" y="3173650"/>
            <a:chExt cx="900000" cy="900000"/>
          </a:xfrm>
        </p:grpSpPr>
        <p:sp>
          <p:nvSpPr>
            <p:cNvPr id="54" name="Овал 53"/>
            <p:cNvSpPr/>
            <p:nvPr/>
          </p:nvSpPr>
          <p:spPr>
            <a:xfrm>
              <a:off x="7203027" y="3173650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7304213" y="327799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178222" y="2193566"/>
            <a:ext cx="900000" cy="900000"/>
            <a:chOff x="8345915" y="3187554"/>
            <a:chExt cx="900000" cy="900000"/>
          </a:xfrm>
        </p:grpSpPr>
        <p:sp>
          <p:nvSpPr>
            <p:cNvPr id="53" name="Овал 52"/>
            <p:cNvSpPr/>
            <p:nvPr/>
          </p:nvSpPr>
          <p:spPr>
            <a:xfrm>
              <a:off x="8345915" y="3187554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8447101" y="3288562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545212" y="3883059"/>
            <a:ext cx="662771" cy="674219"/>
            <a:chOff x="1996232" y="4109775"/>
            <a:chExt cx="588583" cy="347925"/>
          </a:xfrm>
        </p:grpSpPr>
        <p:sp>
          <p:nvSpPr>
            <p:cNvPr id="120" name="Волна 119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057" y="3848239"/>
            <a:ext cx="2115609" cy="21156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1" y="6055485"/>
            <a:ext cx="786184" cy="713710"/>
          </a:xfrm>
          <a:prstGeom prst="rect">
            <a:avLst/>
          </a:prstGeom>
        </p:spPr>
      </p:pic>
      <p:grpSp>
        <p:nvGrpSpPr>
          <p:cNvPr id="179" name="Группа 178"/>
          <p:cNvGrpSpPr/>
          <p:nvPr/>
        </p:nvGrpSpPr>
        <p:grpSpPr>
          <a:xfrm>
            <a:off x="3227133" y="3853288"/>
            <a:ext cx="662771" cy="674219"/>
            <a:chOff x="1996232" y="4109775"/>
            <a:chExt cx="588583" cy="347925"/>
          </a:xfrm>
        </p:grpSpPr>
        <p:sp>
          <p:nvSpPr>
            <p:cNvPr id="180" name="Волна 179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TextBox 180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2415949" y="4943700"/>
            <a:ext cx="662771" cy="674219"/>
            <a:chOff x="1996232" y="4109775"/>
            <a:chExt cx="588583" cy="347925"/>
          </a:xfrm>
        </p:grpSpPr>
        <p:sp>
          <p:nvSpPr>
            <p:cNvPr id="183" name="Волна 182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TextBox 183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ЛЕ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2388171" y="3848239"/>
            <a:ext cx="662771" cy="674219"/>
            <a:chOff x="1996232" y="4109775"/>
            <a:chExt cx="588583" cy="347925"/>
          </a:xfrm>
        </p:grpSpPr>
        <p:sp>
          <p:nvSpPr>
            <p:cNvPr id="186" name="Волна 185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TextBox 186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1553765" y="4939897"/>
            <a:ext cx="662771" cy="674219"/>
            <a:chOff x="1996232" y="4109775"/>
            <a:chExt cx="588583" cy="347925"/>
          </a:xfrm>
        </p:grpSpPr>
        <p:sp>
          <p:nvSpPr>
            <p:cNvPr id="189" name="Волна 188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TextBox 189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ЛИ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3254088" y="4943699"/>
            <a:ext cx="662771" cy="674219"/>
            <a:chOff x="1996232" y="4109775"/>
            <a:chExt cx="588583" cy="347925"/>
          </a:xfrm>
        </p:grpSpPr>
        <p:sp>
          <p:nvSpPr>
            <p:cNvPr id="192" name="Волна 191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TextBox 192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4044673" y="3918919"/>
            <a:ext cx="662771" cy="674219"/>
            <a:chOff x="1996232" y="4109775"/>
            <a:chExt cx="588583" cy="347925"/>
          </a:xfrm>
        </p:grpSpPr>
        <p:sp>
          <p:nvSpPr>
            <p:cNvPr id="195" name="Волна 194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TextBox 195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ЛИ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4114360" y="4994576"/>
            <a:ext cx="662771" cy="674219"/>
            <a:chOff x="1996232" y="4109775"/>
            <a:chExt cx="588583" cy="347925"/>
          </a:xfrm>
        </p:grpSpPr>
        <p:sp>
          <p:nvSpPr>
            <p:cNvPr id="198" name="Волна 197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TextBox 198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4879554" y="3943954"/>
            <a:ext cx="662771" cy="674219"/>
            <a:chOff x="1996232" y="4109775"/>
            <a:chExt cx="588583" cy="347925"/>
          </a:xfrm>
        </p:grpSpPr>
        <p:sp>
          <p:nvSpPr>
            <p:cNvPr id="201" name="Волна 200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TextBox 201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ЛЕ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4958633" y="5025006"/>
            <a:ext cx="662771" cy="674219"/>
            <a:chOff x="1996232" y="4109775"/>
            <a:chExt cx="588583" cy="347925"/>
          </a:xfrm>
        </p:grpSpPr>
        <p:sp>
          <p:nvSpPr>
            <p:cNvPr id="204" name="Волна 203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TextBox 204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5725363" y="4017101"/>
            <a:ext cx="662771" cy="674219"/>
            <a:chOff x="1996232" y="4109775"/>
            <a:chExt cx="588583" cy="347925"/>
          </a:xfrm>
        </p:grpSpPr>
        <p:sp>
          <p:nvSpPr>
            <p:cNvPr id="207" name="Волна 206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TextBox 207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5813823" y="5105800"/>
            <a:ext cx="662771" cy="674219"/>
            <a:chOff x="1996232" y="4109775"/>
            <a:chExt cx="588583" cy="347925"/>
          </a:xfrm>
        </p:grpSpPr>
        <p:sp>
          <p:nvSpPr>
            <p:cNvPr id="210" name="Волна 209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TextBox 210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ЛЕ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6561475" y="4069807"/>
            <a:ext cx="662771" cy="674219"/>
            <a:chOff x="1996232" y="4109775"/>
            <a:chExt cx="588583" cy="347925"/>
          </a:xfrm>
        </p:grpSpPr>
        <p:sp>
          <p:nvSpPr>
            <p:cNvPr id="213" name="Волна 212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TextBox 213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6679982" y="5144437"/>
            <a:ext cx="662771" cy="674219"/>
            <a:chOff x="1996232" y="4109775"/>
            <a:chExt cx="588583" cy="347925"/>
          </a:xfrm>
        </p:grpSpPr>
        <p:sp>
          <p:nvSpPr>
            <p:cNvPr id="216" name="Волна 215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TextBox 216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ЛИ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8" name="Группа 217"/>
          <p:cNvGrpSpPr/>
          <p:nvPr/>
        </p:nvGrpSpPr>
        <p:grpSpPr>
          <a:xfrm>
            <a:off x="7380670" y="4105999"/>
            <a:ext cx="662771" cy="674219"/>
            <a:chOff x="1996232" y="4109775"/>
            <a:chExt cx="588583" cy="347925"/>
          </a:xfrm>
        </p:grpSpPr>
        <p:sp>
          <p:nvSpPr>
            <p:cNvPr id="219" name="Волна 218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TextBox 219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1" name="Группа 220"/>
          <p:cNvGrpSpPr/>
          <p:nvPr/>
        </p:nvGrpSpPr>
        <p:grpSpPr>
          <a:xfrm>
            <a:off x="7512165" y="5143289"/>
            <a:ext cx="662771" cy="674219"/>
            <a:chOff x="1996232" y="4109775"/>
            <a:chExt cx="588583" cy="347925"/>
          </a:xfrm>
        </p:grpSpPr>
        <p:sp>
          <p:nvSpPr>
            <p:cNvPr id="222" name="Волна 221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TextBox 222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941487" y="3021182"/>
            <a:ext cx="1985962" cy="1948349"/>
            <a:chOff x="7871316" y="3047716"/>
            <a:chExt cx="1985962" cy="194834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1316" y="3047716"/>
              <a:ext cx="1948349" cy="194834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541" y="3307774"/>
              <a:ext cx="1281737" cy="128173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8045188" y="4163961"/>
            <a:ext cx="1870304" cy="1870304"/>
            <a:chOff x="8845490" y="4163438"/>
            <a:chExt cx="1870304" cy="1870304"/>
          </a:xfrm>
        </p:grpSpPr>
        <p:pic>
          <p:nvPicPr>
            <p:cNvPr id="166" name="Рисунок 165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5490" y="4163438"/>
              <a:ext cx="1870304" cy="187030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28078" y="4398027"/>
              <a:ext cx="1228979" cy="1228979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240" y="4682345"/>
            <a:ext cx="934398" cy="934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04" y="-19227"/>
            <a:ext cx="6626624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062" y="3477284"/>
            <a:ext cx="975771" cy="97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3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1782 L 0.5875 0.05393 " pathEditMode="relative" rAng="0" ptsTypes="AA">
                                      <p:cBhvr>
                                        <p:cTn id="2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23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0.58151 0.02893 " pathEditMode="relative" rAng="0" ptsTypes="AA">
                                      <p:cBhvr>
                                        <p:cTn id="2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76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F99071E-2D86-4E7C-9DFF-94FFF48EA271}"/>
</file>

<file path=customXml/itemProps2.xml><?xml version="1.0" encoding="utf-8"?>
<ds:datastoreItem xmlns:ds="http://schemas.openxmlformats.org/officeDocument/2006/customXml" ds:itemID="{E7C89726-5A2C-4E48-A9A5-3688CD46EFCC}"/>
</file>

<file path=customXml/itemProps3.xml><?xml version="1.0" encoding="utf-8"?>
<ds:datastoreItem xmlns:ds="http://schemas.openxmlformats.org/officeDocument/2006/customXml" ds:itemID="{D0D56CAF-7523-4746-9575-96F4376473A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Широкоэкранный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2025-12-11T08:10:41Z</dcterms:created>
  <dcterms:modified xsi:type="dcterms:W3CDTF">2025-12-11T08:10:53Z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