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5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4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1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6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1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5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9A9E-0457-4D21-B59D-FA0F576BE05F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EFF0-C33C-4402-B889-D947C14F4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" y="-19227"/>
            <a:ext cx="12304517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3" y="940582"/>
            <a:ext cx="9411684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720424"/>
            <a:ext cx="7600404" cy="1137912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823727"/>
            <a:ext cx="7701590" cy="1100524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45212" y="3883059"/>
            <a:ext cx="662771" cy="674219"/>
            <a:chOff x="1996232" y="4109775"/>
            <a:chExt cx="588583" cy="347925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55" y="3839470"/>
            <a:ext cx="2115609" cy="2115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9" y="5952927"/>
            <a:ext cx="786184" cy="713710"/>
          </a:xfrm>
          <a:prstGeom prst="rect">
            <a:avLst/>
          </a:prstGeom>
        </p:spPr>
      </p:pic>
      <p:grpSp>
        <p:nvGrpSpPr>
          <p:cNvPr id="179" name="Группа 178"/>
          <p:cNvGrpSpPr/>
          <p:nvPr/>
        </p:nvGrpSpPr>
        <p:grpSpPr>
          <a:xfrm>
            <a:off x="3227133" y="3853288"/>
            <a:ext cx="662771" cy="674219"/>
            <a:chOff x="1996232" y="4109775"/>
            <a:chExt cx="588583" cy="347925"/>
          </a:xfrm>
        </p:grpSpPr>
        <p:sp>
          <p:nvSpPr>
            <p:cNvPr id="180" name="Волна 17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415949" y="4943700"/>
            <a:ext cx="662771" cy="674219"/>
            <a:chOff x="1996232" y="4109775"/>
            <a:chExt cx="588583" cy="347925"/>
          </a:xfrm>
        </p:grpSpPr>
        <p:sp>
          <p:nvSpPr>
            <p:cNvPr id="183" name="Волна 18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388171" y="3848239"/>
            <a:ext cx="662771" cy="674219"/>
            <a:chOff x="1996232" y="4109775"/>
            <a:chExt cx="588583" cy="347925"/>
          </a:xfrm>
        </p:grpSpPr>
        <p:sp>
          <p:nvSpPr>
            <p:cNvPr id="186" name="Волна 18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553765" y="4939897"/>
            <a:ext cx="662771" cy="674219"/>
            <a:chOff x="1996232" y="4109775"/>
            <a:chExt cx="588583" cy="347925"/>
          </a:xfrm>
        </p:grpSpPr>
        <p:sp>
          <p:nvSpPr>
            <p:cNvPr id="189" name="Волна 18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3254088" y="4943699"/>
            <a:ext cx="662771" cy="674219"/>
            <a:chOff x="1996232" y="4109775"/>
            <a:chExt cx="588583" cy="347925"/>
          </a:xfrm>
        </p:grpSpPr>
        <p:sp>
          <p:nvSpPr>
            <p:cNvPr id="192" name="Волна 19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044673" y="3918919"/>
            <a:ext cx="662771" cy="674219"/>
            <a:chOff x="1996232" y="4109775"/>
            <a:chExt cx="588583" cy="347925"/>
          </a:xfrm>
        </p:grpSpPr>
        <p:sp>
          <p:nvSpPr>
            <p:cNvPr id="195" name="Волна 194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114360" y="4994576"/>
            <a:ext cx="662771" cy="674219"/>
            <a:chOff x="1996232" y="4109775"/>
            <a:chExt cx="588583" cy="347925"/>
          </a:xfrm>
        </p:grpSpPr>
        <p:sp>
          <p:nvSpPr>
            <p:cNvPr id="198" name="Волна 19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879554" y="3943954"/>
            <a:ext cx="662771" cy="674219"/>
            <a:chOff x="1996232" y="4109775"/>
            <a:chExt cx="588583" cy="347925"/>
          </a:xfrm>
        </p:grpSpPr>
        <p:sp>
          <p:nvSpPr>
            <p:cNvPr id="201" name="Волна 20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958633" y="5025006"/>
            <a:ext cx="662771" cy="674219"/>
            <a:chOff x="1996232" y="4109775"/>
            <a:chExt cx="588583" cy="347925"/>
          </a:xfrm>
        </p:grpSpPr>
        <p:sp>
          <p:nvSpPr>
            <p:cNvPr id="204" name="Волна 20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725363" y="4017101"/>
            <a:ext cx="662771" cy="674219"/>
            <a:chOff x="1996232" y="4109775"/>
            <a:chExt cx="588583" cy="347925"/>
          </a:xfrm>
        </p:grpSpPr>
        <p:sp>
          <p:nvSpPr>
            <p:cNvPr id="207" name="Волна 20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5813823" y="5105800"/>
            <a:ext cx="662771" cy="674219"/>
            <a:chOff x="1996232" y="4109775"/>
            <a:chExt cx="588583" cy="347925"/>
          </a:xfrm>
        </p:grpSpPr>
        <p:sp>
          <p:nvSpPr>
            <p:cNvPr id="210" name="Волна 20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561475" y="4069807"/>
            <a:ext cx="662771" cy="674219"/>
            <a:chOff x="1996232" y="4109775"/>
            <a:chExt cx="588583" cy="347925"/>
          </a:xfrm>
        </p:grpSpPr>
        <p:sp>
          <p:nvSpPr>
            <p:cNvPr id="213" name="Волна 21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6679982" y="5144437"/>
            <a:ext cx="662771" cy="674219"/>
            <a:chOff x="1996232" y="4109775"/>
            <a:chExt cx="588583" cy="347925"/>
          </a:xfrm>
        </p:grpSpPr>
        <p:sp>
          <p:nvSpPr>
            <p:cNvPr id="216" name="Волна 215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7380670" y="4105999"/>
            <a:ext cx="662771" cy="674219"/>
            <a:chOff x="1996232" y="4109775"/>
            <a:chExt cx="588583" cy="347925"/>
          </a:xfrm>
        </p:grpSpPr>
        <p:sp>
          <p:nvSpPr>
            <p:cNvPr id="219" name="Волна 21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7512165" y="5143289"/>
            <a:ext cx="662771" cy="674219"/>
            <a:chOff x="1996232" y="4109775"/>
            <a:chExt cx="588583" cy="347925"/>
          </a:xfrm>
        </p:grpSpPr>
        <p:sp>
          <p:nvSpPr>
            <p:cNvPr id="222" name="Волна 22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 rot="364695">
              <a:off x="2045006" y="4199617"/>
              <a:ext cx="485199" cy="1747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941487" y="3021182"/>
            <a:ext cx="1985962" cy="1948349"/>
            <a:chOff x="7871316" y="3047716"/>
            <a:chExt cx="1985962" cy="194834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316" y="3047716"/>
              <a:ext cx="1948349" cy="19483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541" y="3307774"/>
              <a:ext cx="1281737" cy="128173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8045188" y="4163961"/>
            <a:ext cx="1870304" cy="1870304"/>
            <a:chOff x="8845490" y="4163438"/>
            <a:chExt cx="1870304" cy="1870304"/>
          </a:xfrm>
        </p:grpSpPr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90" y="4163438"/>
              <a:ext cx="1870304" cy="187030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28078" y="4398027"/>
              <a:ext cx="1228979" cy="1228979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870" y="3602191"/>
            <a:ext cx="975771" cy="97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923" y="4684699"/>
            <a:ext cx="934398" cy="934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05" y="-20170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5875 0.025 " pathEditMode="relative" rAng="0" ptsTypes="AA">
                                      <p:cBhvr>
                                        <p:cTn id="2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59258 0.0243 " pathEditMode="relative" rAng="0" ptsTypes="AA">
                                      <p:cBhvr>
                                        <p:cTn id="2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BD547FC-7BAE-4B06-A658-D47EEAA33F59}"/>
</file>

<file path=customXml/itemProps2.xml><?xml version="1.0" encoding="utf-8"?>
<ds:datastoreItem xmlns:ds="http://schemas.openxmlformats.org/officeDocument/2006/customXml" ds:itemID="{2CB024E4-CDC2-496D-A6F3-0AA378BE69FB}"/>
</file>

<file path=customXml/itemProps3.xml><?xml version="1.0" encoding="utf-8"?>
<ds:datastoreItem xmlns:ds="http://schemas.openxmlformats.org/officeDocument/2006/customXml" ds:itemID="{B6573BEC-3A82-4F1B-B55B-345E5C2E27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2025-12-11T08:13:09Z</dcterms:created>
  <dcterms:modified xsi:type="dcterms:W3CDTF">2025-12-11T08:13:14Z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