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4" d="100"/>
          <a:sy n="34" d="100"/>
        </p:scale>
        <p:origin x="2549" y="1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E2A6F4-B4C6-CBC6-6064-D119A737EF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5FDF90F-A7B9-6B0E-E0DA-00042B006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4AD482-C189-30A0-9B81-CFD742DF2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071F6-9F06-4B3F-9237-466F54225AED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8CE047-07F7-8B4D-A244-7561C0BE1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C688A5-2D54-FBFF-C0E1-35314EA07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9188-8611-4CA7-900F-1C2BB210E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327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C49DA5-09D9-1814-F255-922826710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040A7C-C41B-D2C9-5BE9-B61D31245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18180D-EFFA-C702-9DE3-C1FA18A83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071F6-9F06-4B3F-9237-466F54225AED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B05545-87D9-DBDF-B3A9-BF695EB68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57EE3D-09A6-587D-27D8-D231A5A5E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9188-8611-4CA7-900F-1C2BB210E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270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85C0E29-3E6B-8463-8702-42582ACF8E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324F4A-A135-4A46-3DC0-43F35AA409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A40A47-86EE-BF20-C70B-1A29E6736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071F6-9F06-4B3F-9237-466F54225AED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E36700-9DAB-D71C-CE0E-4E8B399FE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2718DE-EB5A-5B24-E11C-53B505A5E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9188-8611-4CA7-900F-1C2BB210E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458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18EB9C-2454-5C7E-74CB-EDCFFAFA2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6EFB3C-4F28-2C2E-FC7D-A7C7D75FE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EA8805-E0D6-E6BD-6E04-A2D4963DF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071F6-9F06-4B3F-9237-466F54225AED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927B0B-B86A-8897-2DE9-70A00362C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4D6AD5-D087-3104-CE1D-E336EEAD5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9188-8611-4CA7-900F-1C2BB210E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913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AF97D6-3BE8-1CDD-0600-6DE0C352E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0EC084-28C9-0113-F7DD-3AF442FF07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8FEE79-7B07-2048-F42B-2EE58C72B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071F6-9F06-4B3F-9237-466F54225AED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1AA35D-6D6D-C8CD-37FC-E7785F99B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0F5542-233E-126F-AC60-AFAA4347B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9188-8611-4CA7-900F-1C2BB210E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921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43AAC4-4751-32CA-5C08-41FC08542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7D95D6-7E56-5781-299E-FAE48DFDCA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58D9990-8E8B-21A8-BA92-DC24C9F29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9E1EFD-6617-8E7D-1516-82BA0CCA6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071F6-9F06-4B3F-9237-466F54225AED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16AAF4-8F22-1851-3563-B410E16EA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BFD034-F7F6-73DB-ABFF-1F28E670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9188-8611-4CA7-900F-1C2BB210E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405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4B3A01-1829-1809-C6D0-2E179FE32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05D9A9-AA5E-BAA7-05B1-36EEE623F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7233EE-55E6-0E6C-9D91-4E02E23BD2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B70B492-2B2A-9B44-1903-7F59EEC7AF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3F89AB0-4F8B-6833-AC2F-1E34D5C138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BAC753D-C0E1-5EBF-A16F-739886E19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071F6-9F06-4B3F-9237-466F54225AED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421C544-E8E0-0AF9-787B-89871B865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1C900B0-331F-B061-3C66-BC8E7A256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9188-8611-4CA7-900F-1C2BB210E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034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678A02-3F15-CE3F-8DEB-4DF425409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8D5EB6F-4513-6286-CA6A-A2872D074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071F6-9F06-4B3F-9237-466F54225AED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837FF55-89E3-13C7-9D64-509225924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02DFE76-A600-CFD9-81CD-61086EF41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9188-8611-4CA7-900F-1C2BB210E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982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EE9FE07-DA0B-9229-D218-4340BEE70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071F6-9F06-4B3F-9237-466F54225AED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04C7722-F5D9-D4F9-CB5C-63D25D461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7E0B4DB-94BD-6B9F-00E8-1CDD67183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9188-8611-4CA7-900F-1C2BB210E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195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89AFA9-A7CA-7A8D-5A16-D83AF495C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3FA86C-481C-151A-DE47-409C708B0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43FC132-8880-2E25-2FE3-107D7797E0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1327FB-0CEF-5756-7689-F588B7440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071F6-9F06-4B3F-9237-466F54225AED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418A38-FF69-5D8B-40B1-288EC45C2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975B31-B95A-2249-2800-084299B60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9188-8611-4CA7-900F-1C2BB210E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00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767CED-35F2-72FA-482B-D5C93D63B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FB8A3C8-F8CA-2CC8-CC5F-DD4793C16D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5E8C8E-B9F9-A39A-0224-70B13AE2C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E5F245-8053-FB58-3238-6DB9FD987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071F6-9F06-4B3F-9237-466F54225AED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882433-6C5B-B711-DA02-A6EA52409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B4937D-E030-6091-5BF5-B079948C5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9188-8611-4CA7-900F-1C2BB210E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549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968226-C36C-2377-6611-818CFEA8F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3D47BD-D50C-E425-4ECD-326579B8C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9AD302-302B-3DE3-332C-C237EDE0A4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071F6-9F06-4B3F-9237-466F54225AED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9D603B-5341-A20D-E8F0-8E263D6B77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EF51AE-1308-A3D0-9193-3C6FDD7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29188-8611-4CA7-900F-1C2BB210E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386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32549B-1E99-3891-7E92-34E1E62EBF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68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6218904-D6ED-D9CA-ED10-D24BE6698C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577427"/>
            <a:ext cx="6858000" cy="6858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4CF354E7-D9C5-CB27-ED92-B7D420001D26}"/>
              </a:ext>
            </a:extLst>
          </p:cNvPr>
          <p:cNvSpPr/>
          <p:nvPr/>
        </p:nvSpPr>
        <p:spPr>
          <a:xfrm>
            <a:off x="4328160" y="577427"/>
            <a:ext cx="4541520" cy="4236720"/>
          </a:xfrm>
          <a:prstGeom prst="ellipse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0C7C523-2F53-FDE0-CB42-91E69DFB0D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301" b="93945" l="9961" r="89844">
                        <a14:foregroundMark x1="41504" y1="8398" x2="41504" y2="8398"/>
                        <a14:foregroundMark x1="56738" y1="93945" x2="57422" y2="931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4692" y="1658397"/>
            <a:ext cx="2472468" cy="247246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70F9E38-2CB9-71BF-D0C2-B1165554EC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2654" y="1025012"/>
            <a:ext cx="3789135" cy="378913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FD5C582-2022-EE8D-CC0E-45CB08A6A3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5569" y="1043021"/>
            <a:ext cx="3679200" cy="36792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8AF71D7-04E1-D1A5-C2EA-5B704F7E5FA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61755" y="1011877"/>
            <a:ext cx="3503014" cy="352980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A50721D-9285-D9F1-DA1A-EBCAF4E6EC6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3247" y="577427"/>
            <a:ext cx="4179413" cy="417941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B3A805D-0D56-4447-6CB7-BA65814F3AE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21358" y="1183417"/>
            <a:ext cx="3533133" cy="317981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F1DD060-60AA-237D-4AD1-7ED10714D9E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0672" y="574450"/>
            <a:ext cx="3738444" cy="408458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42232FA-D38E-8C11-6A39-FF2A896414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86537" y="1116054"/>
            <a:ext cx="3533133" cy="353313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F49E483F-A83E-63D5-AEE3-597538AFBFA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25709" y="705758"/>
            <a:ext cx="4108431" cy="410843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7B6E2CA-683D-FD42-E05B-A01D93AE876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4323" y="705758"/>
            <a:ext cx="4161691" cy="416169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ED5BF8A-9503-234B-C54A-65B8A11F1DC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214"/>
            <a:ext cx="1019718" cy="92643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601F272-86AA-C5C6-AE97-4037C2D2C8D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774" y="536429"/>
            <a:ext cx="3905933" cy="397933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1B9357-D1C0-14BB-590B-91F53EE6849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223" y="3429000"/>
            <a:ext cx="3378293" cy="337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40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3332389-A258-4877-9B0D-0FD405646749}"/>
</file>

<file path=customXml/itemProps2.xml><?xml version="1.0" encoding="utf-8"?>
<ds:datastoreItem xmlns:ds="http://schemas.openxmlformats.org/officeDocument/2006/customXml" ds:itemID="{734D9F4B-9753-4B3D-8125-9C114D143325}"/>
</file>

<file path=customXml/itemProps3.xml><?xml version="1.0" encoding="utf-8"?>
<ds:datastoreItem xmlns:ds="http://schemas.openxmlformats.org/officeDocument/2006/customXml" ds:itemID="{6F89D82A-583E-4B67-B0C1-844C9AC5081B}"/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2025-12-10T23:56:54Z</dcterms:created>
  <dcterms:modified xsi:type="dcterms:W3CDTF">2025-12-11T00:34:49Z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