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2A6F4-B4C6-CBC6-6064-D119A737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DF90F-A7B9-6B0E-E0DA-00042B006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AD482-C189-30A0-9B81-CFD742DF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CE047-07F7-8B4D-A244-7561C0B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688A5-2D54-FBFF-C0E1-35314EA0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9DA5-09D9-1814-F255-9228267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40A7C-C41B-D2C9-5BE9-B61D3124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8180D-EFFA-C702-9DE3-C1FA18A8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5545-87D9-DBDF-B3A9-BF695EB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7EE3D-09A6-587D-27D8-D231A5A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C0E29-3E6B-8463-8702-42582ACF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4F4A-A135-4A46-3DC0-43F35AA4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40A47-86EE-BF20-C70B-1A29E67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36700-9DAB-D71C-CE0E-4E8B399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718DE-EB5A-5B24-E11C-53B505A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9C-2454-5C7E-74CB-EDCFFAF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FB3C-4F28-2C2E-FC7D-A7C7D75F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A8805-E0D6-E6BD-6E04-A2D4963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7B0B-B86A-8897-2DE9-70A003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D6AD5-D087-3104-CE1D-E336EEA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97D6-3BE8-1CDD-0600-6DE0C3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EC084-28C9-0113-F7DD-3AF442F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FEE79-7B07-2048-F42B-2EE58C7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AA35D-6D6D-C8CD-37FC-E7785F9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5542-233E-126F-AC60-AFAA434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AAC4-4751-32CA-5C08-41FC085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95D6-7E56-5781-299E-FAE48DFD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D9990-8E8B-21A8-BA92-DC24C9F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E1EFD-6617-8E7D-1516-82BA0CC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AAF4-8F22-1851-3563-B410E1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FD034-F7F6-73DB-ABFF-1F28E67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3A01-1829-1809-C6D0-2E179FE3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5D9A9-AA5E-BAA7-05B1-36EEE62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233EE-55E6-0E6C-9D91-4E02E23B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0B492-2B2A-9B44-1903-7F59EEC7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89AB0-4F8B-6833-AC2F-1E34D5C1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C753D-C0E1-5EBF-A16F-739886E1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1C544-E8E0-0AF9-787B-89871B8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900B0-331F-B061-3C66-BC8E7A2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78A02-3F15-CE3F-8DEB-4DF4254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EB6F-4513-6286-CA6A-A2872D07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FF55-89E3-13C7-9D64-5092259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FE76-A600-CFD9-81CD-61086EF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9FE07-DA0B-9229-D218-4340BEE7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C7722-F5D9-D4F9-CB5C-63D25D46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0B4DB-94BD-6B9F-00E8-1CDD671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AFA9-A7CA-7A8D-5A16-D83AF49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FA86C-481C-151A-DE47-409C708B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C132-8880-2E25-2FE3-107D7797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327FB-0CEF-5756-7689-F588B744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8A38-FF69-5D8B-40B1-288EC45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5B31-B95A-2249-2800-084299B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67CED-35F2-72FA-482B-D5C93D63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8A3C8-F8CA-2CC8-CC5F-DD4793C1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E8C8E-B9F9-A39A-0224-70B13AE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5F245-8053-FB58-3238-6DB9FD9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82433-6C5B-B711-DA02-A6EA5240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4937D-E030-6091-5BF5-B079948C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8226-C36C-2377-6611-818CFEA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47BD-D50C-E425-4ECD-326579B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AD302-302B-3DE3-332C-C237EDE0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D603B-5341-A20D-E8F0-8E263D6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F51AE-1308-A3D0-9193-3C6FDD7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2549B-1E99-3891-7E92-34E1E62E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8904-D6ED-D9CA-ED10-D24BE669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577427"/>
            <a:ext cx="6858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CF354E7-D9C5-CB27-ED92-B7D420001D26}"/>
              </a:ext>
            </a:extLst>
          </p:cNvPr>
          <p:cNvSpPr/>
          <p:nvPr/>
        </p:nvSpPr>
        <p:spPr>
          <a:xfrm>
            <a:off x="4328160" y="577427"/>
            <a:ext cx="4541520" cy="423672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7C523-2F53-FDE0-CB42-91E69DFB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2" y="1615195"/>
            <a:ext cx="2472468" cy="25588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F9E38-2CB9-71BF-D0C2-B1165554E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5" y="1557622"/>
            <a:ext cx="2641845" cy="2641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5C582-2022-EE8D-CC0E-45CB08A6A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71" y="1298139"/>
            <a:ext cx="3340989" cy="3337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71D7-04E1-D1A5-C2EA-5B704F7E5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5" y="1696301"/>
            <a:ext cx="2734810" cy="27374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50721D-9285-D9F1-DA1A-EBCAF4E6E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5" y="1589049"/>
            <a:ext cx="2578989" cy="25789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3A805D-0D56-4447-6CB7-BA65814F3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59" y="1267903"/>
            <a:ext cx="3533133" cy="3437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DD060-60AA-237D-4AD1-7ED10714D9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69" y="1158703"/>
            <a:ext cx="2364702" cy="3429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2232FA-D38E-8C11-6A39-FF2A896414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70" y="1102657"/>
            <a:ext cx="3533133" cy="35331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9E483F-A83E-63D5-AEE3-597538AFBF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705716"/>
            <a:ext cx="4108431" cy="4108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B6E2CA-683D-FD42-E05B-A01D93AE87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9" y="447366"/>
            <a:ext cx="4366781" cy="43667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5BF8A-9503-234B-C54A-65B8A11F1D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"/>
            <a:ext cx="1019718" cy="92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01F272-86AA-C5C6-AE97-4037C2D2C8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2" y="705716"/>
            <a:ext cx="3905933" cy="3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9D7228-4712-4AE9-8195-2F4088971F7B}"/>
</file>

<file path=customXml/itemProps2.xml><?xml version="1.0" encoding="utf-8"?>
<ds:datastoreItem xmlns:ds="http://schemas.openxmlformats.org/officeDocument/2006/customXml" ds:itemID="{0353EF8B-8C48-4F59-892E-53C057673A13}"/>
</file>

<file path=customXml/itemProps3.xml><?xml version="1.0" encoding="utf-8"?>
<ds:datastoreItem xmlns:ds="http://schemas.openxmlformats.org/officeDocument/2006/customXml" ds:itemID="{BB9F2573-6F27-4510-8AFA-56921576EF98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2025-12-10T23:56:54Z</dcterms:created>
  <dcterms:modified xsi:type="dcterms:W3CDTF">2025-12-11T00:23:05Z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