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4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3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1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6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0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0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0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AC8F-42FE-448B-828D-7C8C3BDE655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9FFC-037D-41FC-978E-056D05E9A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4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71" y="-19227"/>
            <a:ext cx="12475233" cy="687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940582"/>
            <a:ext cx="9493462" cy="5055771"/>
          </a:xfrm>
          <a:prstGeom prst="roundRect">
            <a:avLst>
              <a:gd name="adj" fmla="val 10072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6" name="Волна 5"/>
          <p:cNvSpPr/>
          <p:nvPr/>
        </p:nvSpPr>
        <p:spPr>
          <a:xfrm>
            <a:off x="1376632" y="3720424"/>
            <a:ext cx="7600404" cy="1137912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1324485" y="4823727"/>
            <a:ext cx="7701590" cy="1100524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1847036" y="1176140"/>
            <a:ext cx="900000" cy="900000"/>
            <a:chOff x="1847036" y="1176140"/>
            <a:chExt cx="900000" cy="900000"/>
          </a:xfrm>
        </p:grpSpPr>
        <p:sp>
          <p:nvSpPr>
            <p:cNvPr id="29" name="Овал 28"/>
            <p:cNvSpPr/>
            <p:nvPr/>
          </p:nvSpPr>
          <p:spPr>
            <a:xfrm>
              <a:off x="1847036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1341" y="1235036"/>
              <a:ext cx="762143" cy="762143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948598" y="1176140"/>
            <a:ext cx="900000" cy="900000"/>
            <a:chOff x="3948598" y="1176140"/>
            <a:chExt cx="900000" cy="900000"/>
          </a:xfrm>
        </p:grpSpPr>
        <p:sp>
          <p:nvSpPr>
            <p:cNvPr id="36" name="Овал 35"/>
            <p:cNvSpPr/>
            <p:nvPr/>
          </p:nvSpPr>
          <p:spPr>
            <a:xfrm>
              <a:off x="3948598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4481" y="1227008"/>
              <a:ext cx="762143" cy="762143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4986129" y="1176140"/>
            <a:ext cx="900000" cy="900000"/>
            <a:chOff x="4986129" y="1176140"/>
            <a:chExt cx="900000" cy="900000"/>
          </a:xfrm>
        </p:grpSpPr>
        <p:sp>
          <p:nvSpPr>
            <p:cNvPr id="37" name="Овал 36"/>
            <p:cNvSpPr/>
            <p:nvPr/>
          </p:nvSpPr>
          <p:spPr>
            <a:xfrm>
              <a:off x="4986129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4489" y="1207265"/>
              <a:ext cx="762143" cy="762143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8178222" y="1178611"/>
            <a:ext cx="900000" cy="900000"/>
            <a:chOff x="8178222" y="1178611"/>
            <a:chExt cx="900000" cy="900000"/>
          </a:xfrm>
        </p:grpSpPr>
        <p:sp>
          <p:nvSpPr>
            <p:cNvPr id="27" name="Овал 26"/>
            <p:cNvSpPr/>
            <p:nvPr/>
          </p:nvSpPr>
          <p:spPr>
            <a:xfrm>
              <a:off x="8178222" y="117861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02608" y="1213654"/>
              <a:ext cx="762143" cy="76214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05337" y="2193566"/>
            <a:ext cx="900000" cy="900000"/>
            <a:chOff x="805337" y="2193566"/>
            <a:chExt cx="900000" cy="900000"/>
          </a:xfrm>
        </p:grpSpPr>
        <p:sp>
          <p:nvSpPr>
            <p:cNvPr id="13" name="Овал 12"/>
            <p:cNvSpPr/>
            <p:nvPr/>
          </p:nvSpPr>
          <p:spPr>
            <a:xfrm>
              <a:off x="805337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262" y="2255851"/>
              <a:ext cx="762143" cy="76214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870851" y="2217886"/>
            <a:ext cx="900000" cy="900000"/>
            <a:chOff x="2870851" y="2217886"/>
            <a:chExt cx="900000" cy="900000"/>
          </a:xfrm>
        </p:grpSpPr>
        <p:sp>
          <p:nvSpPr>
            <p:cNvPr id="30" name="Овал 29"/>
            <p:cNvSpPr/>
            <p:nvPr/>
          </p:nvSpPr>
          <p:spPr>
            <a:xfrm>
              <a:off x="28708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7599" y="2262494"/>
              <a:ext cx="762143" cy="76214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976632" y="2217886"/>
            <a:ext cx="900000" cy="900000"/>
            <a:chOff x="4976632" y="2217886"/>
            <a:chExt cx="900000" cy="900000"/>
          </a:xfrm>
        </p:grpSpPr>
        <p:sp>
          <p:nvSpPr>
            <p:cNvPr id="33" name="Овал 32"/>
            <p:cNvSpPr/>
            <p:nvPr/>
          </p:nvSpPr>
          <p:spPr>
            <a:xfrm>
              <a:off x="4976632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1817" y="2271422"/>
              <a:ext cx="762143" cy="762143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7114191" y="2201280"/>
            <a:ext cx="900000" cy="900000"/>
            <a:chOff x="7114191" y="2201280"/>
            <a:chExt cx="900000" cy="900000"/>
          </a:xfrm>
        </p:grpSpPr>
        <p:sp>
          <p:nvSpPr>
            <p:cNvPr id="35" name="Овал 34"/>
            <p:cNvSpPr/>
            <p:nvPr/>
          </p:nvSpPr>
          <p:spPr>
            <a:xfrm>
              <a:off x="7114191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15552" y="2252648"/>
              <a:ext cx="762143" cy="76214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9505" y="1176140"/>
            <a:ext cx="900000" cy="900000"/>
            <a:chOff x="809505" y="1176140"/>
            <a:chExt cx="900000" cy="900000"/>
          </a:xfrm>
        </p:grpSpPr>
        <p:sp>
          <p:nvSpPr>
            <p:cNvPr id="26" name="Овал 25"/>
            <p:cNvSpPr/>
            <p:nvPr/>
          </p:nvSpPr>
          <p:spPr>
            <a:xfrm>
              <a:off x="809505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1818" y="1245098"/>
              <a:ext cx="769748" cy="76974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015613" y="2201280"/>
            <a:ext cx="900000" cy="900000"/>
            <a:chOff x="6015613" y="2201280"/>
            <a:chExt cx="900000" cy="900000"/>
          </a:xfrm>
        </p:grpSpPr>
        <p:sp>
          <p:nvSpPr>
            <p:cNvPr id="34" name="Овал 33"/>
            <p:cNvSpPr/>
            <p:nvPr/>
          </p:nvSpPr>
          <p:spPr>
            <a:xfrm>
              <a:off x="6015613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8013" y="2252048"/>
              <a:ext cx="769748" cy="769748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8178222" y="2205064"/>
            <a:ext cx="900000" cy="900000"/>
            <a:chOff x="8178222" y="2205064"/>
            <a:chExt cx="900000" cy="900000"/>
          </a:xfrm>
        </p:grpSpPr>
        <p:sp>
          <p:nvSpPr>
            <p:cNvPr id="25" name="Овал 24"/>
            <p:cNvSpPr/>
            <p:nvPr/>
          </p:nvSpPr>
          <p:spPr>
            <a:xfrm>
              <a:off x="8178222" y="22050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2684" y="2245043"/>
              <a:ext cx="769748" cy="769748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838094" y="2193566"/>
            <a:ext cx="900000" cy="900000"/>
            <a:chOff x="1838094" y="2193566"/>
            <a:chExt cx="900000" cy="900000"/>
          </a:xfrm>
        </p:grpSpPr>
        <p:sp>
          <p:nvSpPr>
            <p:cNvPr id="28" name="Овал 27"/>
            <p:cNvSpPr/>
            <p:nvPr/>
          </p:nvSpPr>
          <p:spPr>
            <a:xfrm>
              <a:off x="1838094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4423" y="2213632"/>
              <a:ext cx="769748" cy="769748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7114191" y="1168764"/>
            <a:ext cx="900000" cy="900000"/>
            <a:chOff x="7114191" y="1168764"/>
            <a:chExt cx="900000" cy="900000"/>
          </a:xfrm>
        </p:grpSpPr>
        <p:sp>
          <p:nvSpPr>
            <p:cNvPr id="39" name="Овал 38"/>
            <p:cNvSpPr/>
            <p:nvPr/>
          </p:nvSpPr>
          <p:spPr>
            <a:xfrm>
              <a:off x="7114191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03027" y="1217923"/>
              <a:ext cx="769748" cy="769748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6050160" y="1168764"/>
            <a:ext cx="900000" cy="900000"/>
            <a:chOff x="6050160" y="1168764"/>
            <a:chExt cx="900000" cy="900000"/>
          </a:xfrm>
        </p:grpSpPr>
        <p:sp>
          <p:nvSpPr>
            <p:cNvPr id="38" name="Овал 37"/>
            <p:cNvSpPr/>
            <p:nvPr/>
          </p:nvSpPr>
          <p:spPr>
            <a:xfrm>
              <a:off x="6050160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0322" y="1218418"/>
              <a:ext cx="769748" cy="769748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884567" y="1197994"/>
            <a:ext cx="900000" cy="900000"/>
            <a:chOff x="2884567" y="1197994"/>
            <a:chExt cx="900000" cy="900000"/>
          </a:xfrm>
        </p:grpSpPr>
        <p:sp>
          <p:nvSpPr>
            <p:cNvPr id="31" name="Овал 30"/>
            <p:cNvSpPr/>
            <p:nvPr/>
          </p:nvSpPr>
          <p:spPr>
            <a:xfrm>
              <a:off x="2884567" y="119799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721" y="1251303"/>
              <a:ext cx="769748" cy="769748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3937651" y="2217886"/>
            <a:ext cx="900000" cy="900000"/>
            <a:chOff x="3937651" y="2217886"/>
            <a:chExt cx="900000" cy="900000"/>
          </a:xfrm>
        </p:grpSpPr>
        <p:sp>
          <p:nvSpPr>
            <p:cNvPr id="32" name="Овал 31"/>
            <p:cNvSpPr/>
            <p:nvPr/>
          </p:nvSpPr>
          <p:spPr>
            <a:xfrm>
              <a:off x="39376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19676" y="2258691"/>
              <a:ext cx="769748" cy="769748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809505" y="1176140"/>
            <a:ext cx="900000" cy="900000"/>
            <a:chOff x="827334" y="147896"/>
            <a:chExt cx="900000" cy="900000"/>
          </a:xfrm>
        </p:grpSpPr>
        <p:sp>
          <p:nvSpPr>
            <p:cNvPr id="47" name="Овал 46"/>
            <p:cNvSpPr/>
            <p:nvPr/>
          </p:nvSpPr>
          <p:spPr>
            <a:xfrm>
              <a:off x="827334" y="1478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056760" y="1982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847036" y="1176140"/>
            <a:ext cx="900000" cy="900000"/>
            <a:chOff x="1847036" y="138648"/>
            <a:chExt cx="900000" cy="900000"/>
          </a:xfrm>
        </p:grpSpPr>
        <p:sp>
          <p:nvSpPr>
            <p:cNvPr id="40" name="Овал 39"/>
            <p:cNvSpPr/>
            <p:nvPr/>
          </p:nvSpPr>
          <p:spPr>
            <a:xfrm>
              <a:off x="1847036" y="13864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070954" y="236762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885385" y="1197994"/>
            <a:ext cx="900000" cy="900000"/>
            <a:chOff x="2920704" y="96034"/>
            <a:chExt cx="900000" cy="900000"/>
          </a:xfrm>
        </p:grpSpPr>
        <p:sp>
          <p:nvSpPr>
            <p:cNvPr id="41" name="Овал 40"/>
            <p:cNvSpPr/>
            <p:nvPr/>
          </p:nvSpPr>
          <p:spPr>
            <a:xfrm>
              <a:off x="2920704" y="9603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36022" y="159403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48598" y="1176140"/>
            <a:ext cx="900000" cy="900000"/>
            <a:chOff x="3994172" y="94118"/>
            <a:chExt cx="900000" cy="900000"/>
          </a:xfrm>
        </p:grpSpPr>
        <p:sp>
          <p:nvSpPr>
            <p:cNvPr id="42" name="Овал 41"/>
            <p:cNvSpPr/>
            <p:nvPr/>
          </p:nvSpPr>
          <p:spPr>
            <a:xfrm>
              <a:off x="3994172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227513" y="1898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4986129" y="1165306"/>
            <a:ext cx="900000" cy="900000"/>
            <a:chOff x="4986129" y="94118"/>
            <a:chExt cx="900000" cy="900000"/>
          </a:xfrm>
        </p:grpSpPr>
        <p:sp>
          <p:nvSpPr>
            <p:cNvPr id="43" name="Овал 42"/>
            <p:cNvSpPr/>
            <p:nvPr/>
          </p:nvSpPr>
          <p:spPr>
            <a:xfrm>
              <a:off x="4986129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215556" y="17610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052248" y="1163788"/>
            <a:ext cx="900000" cy="900000"/>
            <a:chOff x="5991701" y="82998"/>
            <a:chExt cx="900000" cy="900000"/>
          </a:xfrm>
        </p:grpSpPr>
        <p:sp>
          <p:nvSpPr>
            <p:cNvPr id="44" name="Овал 43"/>
            <p:cNvSpPr/>
            <p:nvPr/>
          </p:nvSpPr>
          <p:spPr>
            <a:xfrm>
              <a:off x="5991701" y="8299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221128" y="133481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106048" y="1175346"/>
            <a:ext cx="900000" cy="900000"/>
            <a:chOff x="7008611" y="48003"/>
            <a:chExt cx="900000" cy="900000"/>
          </a:xfrm>
        </p:grpSpPr>
        <p:sp>
          <p:nvSpPr>
            <p:cNvPr id="45" name="Овал 44"/>
            <p:cNvSpPr/>
            <p:nvPr/>
          </p:nvSpPr>
          <p:spPr>
            <a:xfrm>
              <a:off x="7008611" y="4800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238038" y="137708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8178222" y="1184341"/>
            <a:ext cx="900000" cy="900000"/>
            <a:chOff x="8142432" y="0"/>
            <a:chExt cx="900000" cy="900000"/>
          </a:xfrm>
        </p:grpSpPr>
        <p:sp>
          <p:nvSpPr>
            <p:cNvPr id="46" name="Овал 45"/>
            <p:cNvSpPr/>
            <p:nvPr/>
          </p:nvSpPr>
          <p:spPr>
            <a:xfrm>
              <a:off x="8142432" y="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8368555" y="70319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806455" y="2186922"/>
            <a:ext cx="900000" cy="900000"/>
            <a:chOff x="771676" y="3251156"/>
            <a:chExt cx="900000" cy="900000"/>
          </a:xfrm>
        </p:grpSpPr>
        <p:sp>
          <p:nvSpPr>
            <p:cNvPr id="48" name="Овал 47"/>
            <p:cNvSpPr/>
            <p:nvPr/>
          </p:nvSpPr>
          <p:spPr>
            <a:xfrm>
              <a:off x="771676" y="325115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89666" y="3353856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838094" y="2181274"/>
            <a:ext cx="900000" cy="900000"/>
            <a:chOff x="1838094" y="3218196"/>
            <a:chExt cx="900000" cy="900000"/>
          </a:xfrm>
        </p:grpSpPr>
        <p:sp>
          <p:nvSpPr>
            <p:cNvPr id="49" name="Овал 48"/>
            <p:cNvSpPr/>
            <p:nvPr/>
          </p:nvSpPr>
          <p:spPr>
            <a:xfrm>
              <a:off x="1838094" y="32181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903505" y="3302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859450" y="2217886"/>
            <a:ext cx="900000" cy="900000"/>
            <a:chOff x="2920704" y="3203645"/>
            <a:chExt cx="900000" cy="900000"/>
          </a:xfrm>
        </p:grpSpPr>
        <p:sp>
          <p:nvSpPr>
            <p:cNvPr id="50" name="Овал 49"/>
            <p:cNvSpPr/>
            <p:nvPr/>
          </p:nvSpPr>
          <p:spPr>
            <a:xfrm>
              <a:off x="2920704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029706" y="3277996"/>
              <a:ext cx="66935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946780" y="2210788"/>
            <a:ext cx="900000" cy="900000"/>
            <a:chOff x="4000125" y="3203645"/>
            <a:chExt cx="900000" cy="900000"/>
          </a:xfrm>
        </p:grpSpPr>
        <p:sp>
          <p:nvSpPr>
            <p:cNvPr id="51" name="Овал 50"/>
            <p:cNvSpPr/>
            <p:nvPr/>
          </p:nvSpPr>
          <p:spPr>
            <a:xfrm>
              <a:off x="4000125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106778" y="3288801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83356" y="2208354"/>
            <a:ext cx="900000" cy="900000"/>
            <a:chOff x="5071817" y="3165167"/>
            <a:chExt cx="900000" cy="900000"/>
          </a:xfrm>
        </p:grpSpPr>
        <p:sp>
          <p:nvSpPr>
            <p:cNvPr id="52" name="Овал 51"/>
            <p:cNvSpPr/>
            <p:nvPr/>
          </p:nvSpPr>
          <p:spPr>
            <a:xfrm>
              <a:off x="5071817" y="3165167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168354" y="3252998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022337" y="2201280"/>
            <a:ext cx="900000" cy="900000"/>
            <a:chOff x="6143509" y="3179663"/>
            <a:chExt cx="900000" cy="900000"/>
          </a:xfrm>
        </p:grpSpPr>
        <p:sp>
          <p:nvSpPr>
            <p:cNvPr id="55" name="Овал 54"/>
            <p:cNvSpPr/>
            <p:nvPr/>
          </p:nvSpPr>
          <p:spPr>
            <a:xfrm>
              <a:off x="6143509" y="317966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240178" y="325558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114191" y="2193566"/>
            <a:ext cx="900000" cy="900000"/>
            <a:chOff x="7203027" y="3173650"/>
            <a:chExt cx="900000" cy="900000"/>
          </a:xfrm>
        </p:grpSpPr>
        <p:sp>
          <p:nvSpPr>
            <p:cNvPr id="54" name="Овал 53"/>
            <p:cNvSpPr/>
            <p:nvPr/>
          </p:nvSpPr>
          <p:spPr>
            <a:xfrm>
              <a:off x="7203027" y="317365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304213" y="3277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178222" y="2193566"/>
            <a:ext cx="900000" cy="900000"/>
            <a:chOff x="8345915" y="3187554"/>
            <a:chExt cx="900000" cy="900000"/>
          </a:xfrm>
        </p:grpSpPr>
        <p:sp>
          <p:nvSpPr>
            <p:cNvPr id="53" name="Овал 52"/>
            <p:cNvSpPr/>
            <p:nvPr/>
          </p:nvSpPr>
          <p:spPr>
            <a:xfrm>
              <a:off x="8345915" y="318755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447101" y="3288562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545212" y="3883059"/>
            <a:ext cx="662771" cy="674219"/>
            <a:chOff x="1996232" y="4109775"/>
            <a:chExt cx="588583" cy="347925"/>
          </a:xfrm>
        </p:grpSpPr>
        <p:sp>
          <p:nvSpPr>
            <p:cNvPr id="120" name="Волна 11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55" y="3839470"/>
            <a:ext cx="2115609" cy="21156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" y="5924251"/>
            <a:ext cx="786184" cy="713710"/>
          </a:xfrm>
          <a:prstGeom prst="rect">
            <a:avLst/>
          </a:prstGeom>
        </p:spPr>
      </p:pic>
      <p:grpSp>
        <p:nvGrpSpPr>
          <p:cNvPr id="179" name="Группа 178"/>
          <p:cNvGrpSpPr/>
          <p:nvPr/>
        </p:nvGrpSpPr>
        <p:grpSpPr>
          <a:xfrm>
            <a:off x="3227133" y="3853288"/>
            <a:ext cx="662771" cy="674219"/>
            <a:chOff x="1996232" y="4109775"/>
            <a:chExt cx="588583" cy="347925"/>
          </a:xfrm>
        </p:grpSpPr>
        <p:sp>
          <p:nvSpPr>
            <p:cNvPr id="180" name="Волна 17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415949" y="4943700"/>
            <a:ext cx="662771" cy="674219"/>
            <a:chOff x="1996232" y="4109775"/>
            <a:chExt cx="588583" cy="347925"/>
          </a:xfrm>
        </p:grpSpPr>
        <p:sp>
          <p:nvSpPr>
            <p:cNvPr id="183" name="Волна 18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388171" y="3848239"/>
            <a:ext cx="662771" cy="674219"/>
            <a:chOff x="1996232" y="4109775"/>
            <a:chExt cx="588583" cy="347925"/>
          </a:xfrm>
        </p:grpSpPr>
        <p:sp>
          <p:nvSpPr>
            <p:cNvPr id="186" name="Волна 185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1553765" y="4939897"/>
            <a:ext cx="662771" cy="674219"/>
            <a:chOff x="1996232" y="4109775"/>
            <a:chExt cx="588583" cy="347925"/>
          </a:xfrm>
        </p:grpSpPr>
        <p:sp>
          <p:nvSpPr>
            <p:cNvPr id="189" name="Волна 18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3254088" y="4943699"/>
            <a:ext cx="662771" cy="674219"/>
            <a:chOff x="1996232" y="4109775"/>
            <a:chExt cx="588583" cy="347925"/>
          </a:xfrm>
        </p:grpSpPr>
        <p:sp>
          <p:nvSpPr>
            <p:cNvPr id="192" name="Волна 19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044673" y="3918919"/>
            <a:ext cx="662771" cy="674219"/>
            <a:chOff x="1996232" y="4109775"/>
            <a:chExt cx="588583" cy="347925"/>
          </a:xfrm>
        </p:grpSpPr>
        <p:sp>
          <p:nvSpPr>
            <p:cNvPr id="195" name="Волна 194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114360" y="4994576"/>
            <a:ext cx="662771" cy="674219"/>
            <a:chOff x="1996232" y="4109775"/>
            <a:chExt cx="588583" cy="347925"/>
          </a:xfrm>
        </p:grpSpPr>
        <p:sp>
          <p:nvSpPr>
            <p:cNvPr id="198" name="Волна 197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4879554" y="3943954"/>
            <a:ext cx="662771" cy="674219"/>
            <a:chOff x="1996232" y="4109775"/>
            <a:chExt cx="588583" cy="347925"/>
          </a:xfrm>
        </p:grpSpPr>
        <p:sp>
          <p:nvSpPr>
            <p:cNvPr id="201" name="Волна 200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4958633" y="5025006"/>
            <a:ext cx="662771" cy="674219"/>
            <a:chOff x="1996232" y="4109775"/>
            <a:chExt cx="588583" cy="347925"/>
          </a:xfrm>
        </p:grpSpPr>
        <p:sp>
          <p:nvSpPr>
            <p:cNvPr id="204" name="Волна 203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725363" y="4017101"/>
            <a:ext cx="662771" cy="674219"/>
            <a:chOff x="1996232" y="4109775"/>
            <a:chExt cx="588583" cy="347925"/>
          </a:xfrm>
        </p:grpSpPr>
        <p:sp>
          <p:nvSpPr>
            <p:cNvPr id="207" name="Волна 206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813823" y="5105800"/>
            <a:ext cx="662771" cy="674219"/>
            <a:chOff x="1996232" y="4109775"/>
            <a:chExt cx="588583" cy="347925"/>
          </a:xfrm>
        </p:grpSpPr>
        <p:sp>
          <p:nvSpPr>
            <p:cNvPr id="210" name="Волна 20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6561475" y="4069807"/>
            <a:ext cx="662771" cy="674219"/>
            <a:chOff x="1996232" y="4109775"/>
            <a:chExt cx="588583" cy="347925"/>
          </a:xfrm>
        </p:grpSpPr>
        <p:sp>
          <p:nvSpPr>
            <p:cNvPr id="213" name="Волна 21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6679982" y="5144437"/>
            <a:ext cx="662771" cy="674219"/>
            <a:chOff x="1996232" y="4109775"/>
            <a:chExt cx="588583" cy="347925"/>
          </a:xfrm>
        </p:grpSpPr>
        <p:sp>
          <p:nvSpPr>
            <p:cNvPr id="216" name="Волна 215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7380670" y="4105999"/>
            <a:ext cx="662771" cy="674219"/>
            <a:chOff x="1996232" y="4109775"/>
            <a:chExt cx="588583" cy="347925"/>
          </a:xfrm>
        </p:grpSpPr>
        <p:sp>
          <p:nvSpPr>
            <p:cNvPr id="219" name="Волна 21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7512165" y="5143289"/>
            <a:ext cx="662771" cy="674219"/>
            <a:chOff x="1996232" y="4109775"/>
            <a:chExt cx="588583" cy="347925"/>
          </a:xfrm>
        </p:grpSpPr>
        <p:sp>
          <p:nvSpPr>
            <p:cNvPr id="222" name="Волна 22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941487" y="3021182"/>
            <a:ext cx="1985962" cy="1948349"/>
            <a:chOff x="7871316" y="3047716"/>
            <a:chExt cx="1985962" cy="194834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316" y="3047716"/>
              <a:ext cx="1948349" cy="19483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541" y="3307774"/>
              <a:ext cx="1281737" cy="128173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8045188" y="4163961"/>
            <a:ext cx="1870304" cy="1870304"/>
            <a:chOff x="8845490" y="4163438"/>
            <a:chExt cx="1870304" cy="1870304"/>
          </a:xfrm>
        </p:grpSpPr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490" y="4163438"/>
              <a:ext cx="1870304" cy="187030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28078" y="4398027"/>
              <a:ext cx="1228979" cy="1228979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37" y="3296304"/>
            <a:ext cx="975771" cy="975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153" y="4430076"/>
            <a:ext cx="934398" cy="934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38" y="36447"/>
            <a:ext cx="662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0.00378 0.01805 0.0194 0.03287 0.03555 0.03449 C 0.0517 0.03588 0.06576 0.02384 0.07071 0.00671 C 0.07709 0.02477 0.09037 0.03958 0.10638 0.04097 C 0.12266 0.04236 0.13659 0.03032 0.14154 0.01319 C 0.14779 0.03148 0.1612 0.04606 0.17722 0.04768 C 0.19323 0.04907 0.20964 0.03727 0.21472 0.02014 C 0.21862 0.03796 0.2319 0.05278 0.25039 0.0544 C 0.2642 0.05579 0.2806 0.04375 0.28568 0.02662 C 0.28946 0.04467 0.30508 0.05949 0.32123 0.06111 C 0.33737 0.0625 0.35143 0.05046 0.35638 0.03333 C 0.36276 0.05139 0.37604 0.0662 0.39206 0.06759 C 0.40834 0.06921 0.42227 0.05694 0.42956 0.04005 C 0.43347 0.0581 0.44688 0.07268 0.46289 0.0743 C 0.47891 0.07569 0.49532 0.06389 0.50039 0.04676 C 0.5043 0.06458 0.51758 0.0794 0.53607 0.08102 C 0.55222 0.08264 0.56628 0.07037 0.57123 0.05324 " pathEditMode="relative" rAng="180000" ptsTypes="AAAAAAAAAAAAAAAAA">
                                      <p:cBhvr>
                                        <p:cTn id="2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C 0.0039 0.02292 0.01497 0.05533 0.05729 0.05903 C 0.11849 0.06458 0.12617 -0.04005 0.19896 -0.03356 C 0.26471 -0.02755 0.22695 0.06111 0.29023 0.06644 C 0.35612 0.07269 0.32291 0.00278 0.39349 0.00926 C 0.45703 0.01528 0.42044 0.05695 0.47669 0.06204 C 0.53099 0.06713 0.50377 0.03033 0.55312 0.03495 C 0.58125 0.0375 0.58346 0.04722 0.58528 0.05463 " pathEditMode="relative" rAng="180000" ptsTypes="AAAAAAAA">
                                      <p:cBhvr>
                                        <p:cTn id="2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8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9BFF620-F3CE-475F-86D7-ABACD31B4BCB}"/>
</file>

<file path=customXml/itemProps2.xml><?xml version="1.0" encoding="utf-8"?>
<ds:datastoreItem xmlns:ds="http://schemas.openxmlformats.org/officeDocument/2006/customXml" ds:itemID="{B331AAD4-76DF-4D2C-8517-85C2FEA662E8}"/>
</file>

<file path=customXml/itemProps3.xml><?xml version="1.0" encoding="utf-8"?>
<ds:datastoreItem xmlns:ds="http://schemas.openxmlformats.org/officeDocument/2006/customXml" ds:itemID="{E33505E6-54A8-48A4-80B3-D776DCB6C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2025-12-10T16:29:22Z</dcterms:created>
  <dcterms:modified xsi:type="dcterms:W3CDTF">2025-12-10T16:29:39Z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