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1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5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6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EE25-1201-4AB2-9352-11D75D8D12E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71" y="-19227"/>
            <a:ext cx="12502661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940582"/>
            <a:ext cx="9493462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720424"/>
            <a:ext cx="7600404" cy="1137912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823727"/>
            <a:ext cx="7701590" cy="1100524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45212" y="3883059"/>
            <a:ext cx="662771" cy="674219"/>
            <a:chOff x="1996232" y="4109775"/>
            <a:chExt cx="588583" cy="347925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55" y="3839470"/>
            <a:ext cx="2115609" cy="2115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" y="5924251"/>
            <a:ext cx="786184" cy="713710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3227133" y="3853288"/>
            <a:ext cx="662771" cy="674219"/>
            <a:chOff x="1996232" y="4109775"/>
            <a:chExt cx="588583" cy="347925"/>
          </a:xfrm>
        </p:grpSpPr>
        <p:sp>
          <p:nvSpPr>
            <p:cNvPr id="180" name="Волна 17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415949" y="4943700"/>
            <a:ext cx="662771" cy="674219"/>
            <a:chOff x="1996232" y="4109775"/>
            <a:chExt cx="588583" cy="347925"/>
          </a:xfrm>
        </p:grpSpPr>
        <p:sp>
          <p:nvSpPr>
            <p:cNvPr id="183" name="Волна 18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388171" y="3848239"/>
            <a:ext cx="662771" cy="674219"/>
            <a:chOff x="1996232" y="4109775"/>
            <a:chExt cx="588583" cy="347925"/>
          </a:xfrm>
        </p:grpSpPr>
        <p:sp>
          <p:nvSpPr>
            <p:cNvPr id="186" name="Волна 18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553765" y="4939897"/>
            <a:ext cx="662771" cy="674219"/>
            <a:chOff x="1996232" y="4109775"/>
            <a:chExt cx="588583" cy="347925"/>
          </a:xfrm>
        </p:grpSpPr>
        <p:sp>
          <p:nvSpPr>
            <p:cNvPr id="189" name="Волна 18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3254088" y="4943699"/>
            <a:ext cx="662771" cy="674219"/>
            <a:chOff x="1996232" y="4109775"/>
            <a:chExt cx="588583" cy="347925"/>
          </a:xfrm>
        </p:grpSpPr>
        <p:sp>
          <p:nvSpPr>
            <p:cNvPr id="192" name="Волна 19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044673" y="3918919"/>
            <a:ext cx="662771" cy="674219"/>
            <a:chOff x="1996232" y="4109775"/>
            <a:chExt cx="588583" cy="347925"/>
          </a:xfrm>
        </p:grpSpPr>
        <p:sp>
          <p:nvSpPr>
            <p:cNvPr id="195" name="Волна 194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114360" y="4994576"/>
            <a:ext cx="662771" cy="674219"/>
            <a:chOff x="1996232" y="4109775"/>
            <a:chExt cx="588583" cy="347925"/>
          </a:xfrm>
        </p:grpSpPr>
        <p:sp>
          <p:nvSpPr>
            <p:cNvPr id="198" name="Волна 19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879554" y="3943954"/>
            <a:ext cx="662771" cy="674219"/>
            <a:chOff x="1996232" y="4109775"/>
            <a:chExt cx="588583" cy="347925"/>
          </a:xfrm>
        </p:grpSpPr>
        <p:sp>
          <p:nvSpPr>
            <p:cNvPr id="201" name="Волна 20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958633" y="5025006"/>
            <a:ext cx="662771" cy="674219"/>
            <a:chOff x="1996232" y="4109775"/>
            <a:chExt cx="588583" cy="347925"/>
          </a:xfrm>
        </p:grpSpPr>
        <p:sp>
          <p:nvSpPr>
            <p:cNvPr id="204" name="Волна 20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725363" y="4017101"/>
            <a:ext cx="662771" cy="674219"/>
            <a:chOff x="1996232" y="4109775"/>
            <a:chExt cx="588583" cy="347925"/>
          </a:xfrm>
        </p:grpSpPr>
        <p:sp>
          <p:nvSpPr>
            <p:cNvPr id="207" name="Волна 20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813823" y="5105800"/>
            <a:ext cx="662771" cy="674219"/>
            <a:chOff x="1996232" y="4109775"/>
            <a:chExt cx="588583" cy="347925"/>
          </a:xfrm>
        </p:grpSpPr>
        <p:sp>
          <p:nvSpPr>
            <p:cNvPr id="210" name="Волна 20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561475" y="4069807"/>
            <a:ext cx="662771" cy="674219"/>
            <a:chOff x="1996232" y="4109775"/>
            <a:chExt cx="588583" cy="347925"/>
          </a:xfrm>
        </p:grpSpPr>
        <p:sp>
          <p:nvSpPr>
            <p:cNvPr id="213" name="Волна 21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6679982" y="5144437"/>
            <a:ext cx="662771" cy="674219"/>
            <a:chOff x="1996232" y="4109775"/>
            <a:chExt cx="588583" cy="347925"/>
          </a:xfrm>
        </p:grpSpPr>
        <p:sp>
          <p:nvSpPr>
            <p:cNvPr id="216" name="Волна 21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7380670" y="4105999"/>
            <a:ext cx="662771" cy="674219"/>
            <a:chOff x="1996232" y="4109775"/>
            <a:chExt cx="588583" cy="347925"/>
          </a:xfrm>
        </p:grpSpPr>
        <p:sp>
          <p:nvSpPr>
            <p:cNvPr id="219" name="Волна 21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7512165" y="5143289"/>
            <a:ext cx="662771" cy="674219"/>
            <a:chOff x="1996232" y="4109775"/>
            <a:chExt cx="588583" cy="347925"/>
          </a:xfrm>
        </p:grpSpPr>
        <p:sp>
          <p:nvSpPr>
            <p:cNvPr id="222" name="Волна 22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941487" y="3021182"/>
            <a:ext cx="1985962" cy="1948349"/>
            <a:chOff x="7871316" y="3047716"/>
            <a:chExt cx="1985962" cy="19483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316" y="3047716"/>
              <a:ext cx="1948349" cy="19483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541" y="3307774"/>
              <a:ext cx="1281737" cy="128173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8045188" y="4163961"/>
            <a:ext cx="1870304" cy="1870304"/>
            <a:chOff x="8845490" y="4163438"/>
            <a:chExt cx="1870304" cy="1870304"/>
          </a:xfrm>
        </p:grpSpPr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90" y="4163438"/>
              <a:ext cx="1870304" cy="187030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28078" y="4398027"/>
              <a:ext cx="1228979" cy="1228979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37" y="3296304"/>
            <a:ext cx="975771" cy="97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53" y="4430076"/>
            <a:ext cx="934398" cy="934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6" y="0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0.00378 0.01805 0.0194 0.03287 0.03555 0.03449 C 0.0517 0.03588 0.06576 0.02384 0.07071 0.00671 C 0.07709 0.02477 0.09037 0.03958 0.10638 0.04097 C 0.12266 0.04236 0.13659 0.03032 0.14154 0.01319 C 0.14779 0.03148 0.1612 0.04606 0.17722 0.04768 C 0.19323 0.04907 0.20964 0.03727 0.21472 0.02014 C 0.21862 0.03796 0.2319 0.05278 0.25039 0.0544 C 0.2642 0.05579 0.2806 0.04375 0.28568 0.02662 C 0.28946 0.04467 0.30508 0.05949 0.32123 0.06111 C 0.33737 0.0625 0.35143 0.05046 0.35638 0.03333 C 0.36276 0.05139 0.37604 0.0662 0.39206 0.06759 C 0.40834 0.06921 0.42227 0.05694 0.42956 0.04005 C 0.43347 0.0581 0.44688 0.07268 0.46289 0.0743 C 0.47891 0.07569 0.49532 0.06389 0.50039 0.04676 C 0.5043 0.06458 0.51758 0.0794 0.53607 0.08102 C 0.55222 0.08264 0.56628 0.07037 0.57123 0.05324 " pathEditMode="relative" rAng="180000" ptsTypes="AAAAAAAAAAAAAAAAA">
                                      <p:cBhvr>
                                        <p:cTn id="2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C 0.0039 0.02292 0.01497 0.05533 0.05729 0.05903 C 0.11849 0.06458 0.12617 -0.04005 0.19896 -0.03356 C 0.26471 -0.02755 0.22695 0.06111 0.29023 0.06644 C 0.35612 0.07269 0.32291 0.00278 0.39349 0.00926 C 0.45703 0.01528 0.42044 0.05695 0.47669 0.06204 C 0.53099 0.06713 0.50377 0.03033 0.55312 0.03495 C 0.58125 0.0375 0.58346 0.04722 0.58528 0.05463 " pathEditMode="relative" rAng="180000" ptsTypes="AAAAAAAA">
                                      <p:cBhvr>
                                        <p:cTn id="2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CDB8D2-271C-4BEF-AFD9-1A7C8BD33326}"/>
</file>

<file path=customXml/itemProps2.xml><?xml version="1.0" encoding="utf-8"?>
<ds:datastoreItem xmlns:ds="http://schemas.openxmlformats.org/officeDocument/2006/customXml" ds:itemID="{1675F52C-590B-49E5-A648-081E50CC44BE}"/>
</file>

<file path=customXml/itemProps3.xml><?xml version="1.0" encoding="utf-8"?>
<ds:datastoreItem xmlns:ds="http://schemas.openxmlformats.org/officeDocument/2006/customXml" ds:itemID="{BFE37839-113C-4370-A11F-8A75A7245EF9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2025-11-17T09:21:40Z</dcterms:created>
  <dcterms:modified xsi:type="dcterms:W3CDTF">2025-12-10T16:42:12Z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