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C786-3492-48DB-A421-5FD4C670C23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B189-2FC0-49DD-8D59-EA1B67B2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C786-3492-48DB-A421-5FD4C670C23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B189-2FC0-49DD-8D59-EA1B67B2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6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C786-3492-48DB-A421-5FD4C670C23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B189-2FC0-49DD-8D59-EA1B67B2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4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C786-3492-48DB-A421-5FD4C670C23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B189-2FC0-49DD-8D59-EA1B67B2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1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C786-3492-48DB-A421-5FD4C670C23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B189-2FC0-49DD-8D59-EA1B67B2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5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C786-3492-48DB-A421-5FD4C670C23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B189-2FC0-49DD-8D59-EA1B67B2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9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C786-3492-48DB-A421-5FD4C670C23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B189-2FC0-49DD-8D59-EA1B67B2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7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C786-3492-48DB-A421-5FD4C670C23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B189-2FC0-49DD-8D59-EA1B67B2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8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C786-3492-48DB-A421-5FD4C670C23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B189-2FC0-49DD-8D59-EA1B67B2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8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C786-3492-48DB-A421-5FD4C670C23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B189-2FC0-49DD-8D59-EA1B67B2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5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C786-3492-48DB-A421-5FD4C670C23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B189-2FC0-49DD-8D59-EA1B67B2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2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C786-3492-48DB-A421-5FD4C670C23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CB189-2FC0-49DD-8D59-EA1B67B23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87922"/>
            <a:ext cx="12192000" cy="6945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262" y1="16309" x2="43262" y2="16113"/>
                        <a14:foregroundMark x1="47949" y1="20117" x2="50000" y2="19629"/>
                        <a14:foregroundMark x1="55566" y1="15918" x2="56250" y2="15723"/>
                        <a14:foregroundMark x1="59570" y1="19824" x2="62109" y2="16699"/>
                        <a14:foregroundMark x1="65723" y1="17188" x2="65723" y2="17188"/>
                        <a14:foregroundMark x1="65234" y1="23828" x2="65234" y2="23828"/>
                        <a14:foregroundMark x1="68066" y1="21191" x2="68066" y2="21191"/>
                        <a14:foregroundMark x1="82129" y1="54395" x2="82129" y2="54395"/>
                        <a14:foregroundMark x1="82422" y1="64453" x2="79785" y2="61621"/>
                        <a14:foregroundMark x1="24707" y1="75391" x2="22559" y2="71387"/>
                        <a14:foregroundMark x1="20117" y1="66504" x2="20117" y2="64648"/>
                        <a14:foregroundMark x1="18945" y1="61816" x2="18945" y2="61816"/>
                        <a14:foregroundMark x1="17676" y1="50879" x2="18457" y2="50879"/>
                        <a14:foregroundMark x1="57129" y1="27539" x2="58008" y2="27539"/>
                        <a14:foregroundMark x1="56543" y1="26953" x2="56641" y2="2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4" t="12028" r="11642" b="12463"/>
          <a:stretch/>
        </p:blipFill>
        <p:spPr>
          <a:xfrm rot="21065748">
            <a:off x="272131" y="74438"/>
            <a:ext cx="3338002" cy="342342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3" name="Группа 12"/>
          <p:cNvGrpSpPr/>
          <p:nvPr/>
        </p:nvGrpSpPr>
        <p:grpSpPr>
          <a:xfrm flipH="1">
            <a:off x="5336283" y="4077119"/>
            <a:ext cx="3004455" cy="2435290"/>
            <a:chOff x="486158" y="2217588"/>
            <a:chExt cx="3004455" cy="243529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168" y1="48145" x2="22168" y2="47363"/>
                          <a14:foregroundMark x1="26758" y1="37500" x2="26758" y2="37500"/>
                          <a14:foregroundMark x1="51953" y1="24609" x2="50000" y2="24609"/>
                          <a14:foregroundMark x1="61133" y1="24023" x2="61719" y2="23926"/>
                          <a14:foregroundMark x1="81445" y1="41113" x2="82227" y2="39160"/>
                          <a14:foregroundMark x1="80957" y1="56641" x2="80957" y2="55762"/>
                          <a14:foregroundMark x1="68066" y1="68848" x2="67676" y2="67578"/>
                          <a14:foregroundMark x1="74414" y1="64453" x2="74414" y2="64453"/>
                          <a14:foregroundMark x1="74902" y1="30469" x2="74902" y2="30469"/>
                          <a14:foregroundMark x1="54980" y1="75684" x2="54004" y2="74902"/>
                          <a14:foregroundMark x1="41211" y1="74316" x2="44043" y2="74219"/>
                          <a14:foregroundMark x1="35938" y1="75098" x2="35938" y2="75098"/>
                          <a14:foregroundMark x1="25293" y1="72070" x2="27344" y2="71289"/>
                          <a14:foregroundMark x1="12305" y1="63379" x2="12305" y2="63379"/>
                          <a14:foregroundMark x1="16504" y1="56641" x2="18066" y2="5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t="18133" r="14576" b="19679"/>
            <a:stretch/>
          </p:blipFill>
          <p:spPr>
            <a:xfrm>
              <a:off x="486158" y="2217588"/>
              <a:ext cx="3004455" cy="243529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4590" r="94922">
                          <a14:foregroundMark x1="14551" y1="62793" x2="26367" y2="75391"/>
                          <a14:foregroundMark x1="19336" y1="64063" x2="20410" y2="66113"/>
                          <a14:foregroundMark x1="25195" y1="68848" x2="33008" y2="72070"/>
                          <a14:foregroundMark x1="36621" y1="74316" x2="41992" y2="76563"/>
                          <a14:foregroundMark x1="40430" y1="74219" x2="38965" y2="72070"/>
                          <a14:foregroundMark x1="58105" y1="73047" x2="59473" y2="74219"/>
                          <a14:foregroundMark x1="65332" y1="72070" x2="65918" y2="72656"/>
                          <a14:foregroundMark x1="76172" y1="68945" x2="81250" y2="65820"/>
                          <a14:foregroundMark x1="85742" y1="68359" x2="84863" y2="61719"/>
                          <a14:foregroundMark x1="81836" y1="68555" x2="62988" y2="78418"/>
                          <a14:foregroundMark x1="70703" y1="77930" x2="75586" y2="76855"/>
                          <a14:foregroundMark x1="80371" y1="74609" x2="85352" y2="72168"/>
                          <a14:foregroundMark x1="63184" y1="80469" x2="50781" y2="81641"/>
                          <a14:foregroundMark x1="57227" y1="78809" x2="35645" y2="78809"/>
                          <a14:foregroundMark x1="27930" y1="77832" x2="26074" y2="77832"/>
                          <a14:foregroundMark x1="9961" y1="67090" x2="9668" y2="64453"/>
                          <a14:foregroundMark x1="89844" y1="65918" x2="89844" y2="65039"/>
                          <a14:foregroundMark x1="11230" y1="61621" x2="12305" y2="61133"/>
                          <a14:foregroundMark x1="13672" y1="59863" x2="15039" y2="589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15506" r="8309" b="16233"/>
            <a:stretch/>
          </p:blipFill>
          <p:spPr>
            <a:xfrm>
              <a:off x="1816751" y="2673626"/>
              <a:ext cx="1335152" cy="1076809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/>
          <p:cNvGrpSpPr/>
          <p:nvPr/>
        </p:nvGrpSpPr>
        <p:grpSpPr>
          <a:xfrm flipH="1">
            <a:off x="2218574" y="4053434"/>
            <a:ext cx="2939143" cy="2360645"/>
            <a:chOff x="2698187" y="3005627"/>
            <a:chExt cx="2939143" cy="236064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168" y1="48145" x2="22168" y2="47363"/>
                          <a14:foregroundMark x1="26758" y1="37500" x2="26758" y2="37500"/>
                          <a14:foregroundMark x1="51953" y1="24609" x2="50000" y2="24609"/>
                          <a14:foregroundMark x1="61133" y1="24023" x2="61719" y2="23926"/>
                          <a14:foregroundMark x1="81445" y1="41113" x2="82227" y2="39160"/>
                          <a14:foregroundMark x1="80957" y1="56641" x2="80957" y2="55762"/>
                          <a14:foregroundMark x1="68066" y1="68848" x2="67676" y2="67578"/>
                          <a14:foregroundMark x1="74414" y1="64453" x2="74414" y2="64453"/>
                          <a14:foregroundMark x1="74902" y1="30469" x2="74902" y2="30469"/>
                          <a14:foregroundMark x1="54980" y1="75684" x2="54004" y2="74902"/>
                          <a14:foregroundMark x1="41211" y1="74316" x2="44043" y2="74219"/>
                          <a14:foregroundMark x1="35938" y1="75098" x2="35938" y2="75098"/>
                          <a14:foregroundMark x1="25293" y1="72070" x2="27344" y2="71289"/>
                          <a14:foregroundMark x1="12305" y1="63379" x2="12305" y2="63379"/>
                          <a14:foregroundMark x1="16504" y1="56641" x2="18066" y2="5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5" t="19909" r="14620" b="19809"/>
            <a:stretch/>
          </p:blipFill>
          <p:spPr>
            <a:xfrm>
              <a:off x="2698187" y="3005627"/>
              <a:ext cx="2939143" cy="2360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77878" y="3450516"/>
              <a:ext cx="1105316" cy="1105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0" name="Группа 19"/>
          <p:cNvGrpSpPr/>
          <p:nvPr/>
        </p:nvGrpSpPr>
        <p:grpSpPr>
          <a:xfrm flipH="1">
            <a:off x="3918855" y="214603"/>
            <a:ext cx="2967133" cy="2341985"/>
            <a:chOff x="3135051" y="627894"/>
            <a:chExt cx="2967133" cy="234198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168" y1="48145" x2="22168" y2="47363"/>
                          <a14:foregroundMark x1="26758" y1="37500" x2="26758" y2="37500"/>
                          <a14:foregroundMark x1="51953" y1="24609" x2="50000" y2="24609"/>
                          <a14:foregroundMark x1="61133" y1="24023" x2="61719" y2="23926"/>
                          <a14:foregroundMark x1="81445" y1="41113" x2="82227" y2="39160"/>
                          <a14:foregroundMark x1="80957" y1="56641" x2="80957" y2="55762"/>
                          <a14:foregroundMark x1="68066" y1="68848" x2="67676" y2="67578"/>
                          <a14:foregroundMark x1="74414" y1="64453" x2="74414" y2="64453"/>
                          <a14:foregroundMark x1="74902" y1="30469" x2="74902" y2="30469"/>
                          <a14:foregroundMark x1="54980" y1="75684" x2="54004" y2="74902"/>
                          <a14:foregroundMark x1="41211" y1="74316" x2="44043" y2="74219"/>
                          <a14:foregroundMark x1="35938" y1="75098" x2="35938" y2="75098"/>
                          <a14:foregroundMark x1="25293" y1="72070" x2="27344" y2="71289"/>
                          <a14:foregroundMark x1="12305" y1="63379" x2="12305" y2="63379"/>
                          <a14:foregroundMark x1="16504" y1="56641" x2="18066" y2="5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0" t="19558" r="14791" b="20636"/>
            <a:stretch/>
          </p:blipFill>
          <p:spPr>
            <a:xfrm>
              <a:off x="3135051" y="627894"/>
              <a:ext cx="2967133" cy="234198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38672" y1="43750" x2="36230" y2="41895"/>
                          <a14:foregroundMark x1="31445" y1="41016" x2="28223" y2="41016"/>
                          <a14:backgroundMark x1="43457" y1="31348" x2="43457" y2="31348"/>
                          <a14:backgroundMark x1="38477" y1="63672" x2="38477" y2="63672"/>
                          <a14:backgroundMark x1="43457" y1="40918" x2="43164" y2="3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5" t="20579" r="11788" b="21884"/>
            <a:stretch/>
          </p:blipFill>
          <p:spPr>
            <a:xfrm flipH="1">
              <a:off x="4242454" y="1025500"/>
              <a:ext cx="1501378" cy="1131019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 flipH="1">
            <a:off x="3281575" y="2166605"/>
            <a:ext cx="2948472" cy="2369977"/>
            <a:chOff x="5082236" y="3081886"/>
            <a:chExt cx="2948472" cy="236997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168" y1="48145" x2="22168" y2="47363"/>
                          <a14:foregroundMark x1="26758" y1="37500" x2="26758" y2="37500"/>
                          <a14:foregroundMark x1="51953" y1="24609" x2="50000" y2="24609"/>
                          <a14:foregroundMark x1="61133" y1="24023" x2="61719" y2="23926"/>
                          <a14:foregroundMark x1="81445" y1="41113" x2="82227" y2="39160"/>
                          <a14:foregroundMark x1="80957" y1="56641" x2="80957" y2="55762"/>
                          <a14:foregroundMark x1="68066" y1="68848" x2="67676" y2="67578"/>
                          <a14:foregroundMark x1="74414" y1="64453" x2="74414" y2="64453"/>
                          <a14:foregroundMark x1="74902" y1="30469" x2="74902" y2="30469"/>
                          <a14:foregroundMark x1="54980" y1="75684" x2="54004" y2="74902"/>
                          <a14:foregroundMark x1="41211" y1="74316" x2="44043" y2="74219"/>
                          <a14:foregroundMark x1="35938" y1="75098" x2="35938" y2="75098"/>
                          <a14:foregroundMark x1="25293" y1="72070" x2="27344" y2="71289"/>
                          <a14:foregroundMark x1="12305" y1="63379" x2="12305" y2="63379"/>
                          <a14:foregroundMark x1="16504" y1="56641" x2="18066" y2="5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9" t="19533" r="14747" b="19946"/>
            <a:stretch/>
          </p:blipFill>
          <p:spPr>
            <a:xfrm>
              <a:off x="5082236" y="3081886"/>
              <a:ext cx="2948472" cy="236997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38672" y1="43750" x2="36230" y2="41895"/>
                          <a14:foregroundMark x1="31445" y1="41016" x2="28223" y2="41016"/>
                          <a14:backgroundMark x1="43457" y1="31348" x2="43457" y2="31348"/>
                          <a14:backgroundMark x1="38477" y1="63672" x2="38477" y2="63672"/>
                          <a14:backgroundMark x1="43457" y1="40918" x2="43164" y2="3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5" t="20579" r="11788" b="21884"/>
            <a:stretch/>
          </p:blipFill>
          <p:spPr>
            <a:xfrm flipH="1">
              <a:off x="6213040" y="3594846"/>
              <a:ext cx="1501378" cy="1131019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284" y="3297438"/>
              <a:ext cx="905993" cy="90599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" name="Группа 10"/>
          <p:cNvGrpSpPr/>
          <p:nvPr/>
        </p:nvGrpSpPr>
        <p:grpSpPr>
          <a:xfrm flipH="1">
            <a:off x="5893536" y="2049415"/>
            <a:ext cx="3150704" cy="2415209"/>
            <a:chOff x="576470" y="258417"/>
            <a:chExt cx="3150704" cy="24152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168" y1="48145" x2="22168" y2="47363"/>
                          <a14:foregroundMark x1="26758" y1="37500" x2="26758" y2="37500"/>
                          <a14:foregroundMark x1="51953" y1="24609" x2="50000" y2="24609"/>
                          <a14:foregroundMark x1="61133" y1="24023" x2="61719" y2="23926"/>
                          <a14:foregroundMark x1="81445" y1="41113" x2="82227" y2="39160"/>
                          <a14:foregroundMark x1="80957" y1="56641" x2="80957" y2="55762"/>
                          <a14:foregroundMark x1="68066" y1="68848" x2="67676" y2="67578"/>
                          <a14:foregroundMark x1="74414" y1="64453" x2="74414" y2="64453"/>
                          <a14:foregroundMark x1="74902" y1="30469" x2="74902" y2="30469"/>
                          <a14:foregroundMark x1="54980" y1="75684" x2="54004" y2="74902"/>
                          <a14:foregroundMark x1="41211" y1="74316" x2="44043" y2="74219"/>
                          <a14:foregroundMark x1="35938" y1="75098" x2="35938" y2="75098"/>
                          <a14:foregroundMark x1="25293" y1="72070" x2="27344" y2="71289"/>
                          <a14:foregroundMark x1="12305" y1="63379" x2="12305" y2="63379"/>
                          <a14:foregroundMark x1="16504" y1="56641" x2="18066" y2="5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5" t="20158" r="12778" b="18166"/>
            <a:stretch/>
          </p:blipFill>
          <p:spPr>
            <a:xfrm>
              <a:off x="576470" y="258417"/>
              <a:ext cx="3150704" cy="24152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2" t="26667" r="10773" b="23913"/>
            <a:stretch/>
          </p:blipFill>
          <p:spPr>
            <a:xfrm>
              <a:off x="1979549" y="805688"/>
              <a:ext cx="1253793" cy="92848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4" y="5474433"/>
            <a:ext cx="1158690" cy="100267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30" y="3525172"/>
            <a:ext cx="2741540" cy="27415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26172" y1="24512" x2="28320" y2="28809"/>
                        <a14:backgroundMark x1="69922" y1="26660" x2="70703" y2="22754"/>
                        <a14:backgroundMark x1="75000" y1="36523" x2="74707" y2="32031"/>
                        <a14:backgroundMark x1="76758" y1="33789" x2="75293" y2="3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6232" r="17584" b="17101"/>
          <a:stretch/>
        </p:blipFill>
        <p:spPr>
          <a:xfrm>
            <a:off x="8204728" y="735426"/>
            <a:ext cx="1954259" cy="2015604"/>
          </a:xfrm>
          <a:prstGeom prst="rect">
            <a:avLst/>
          </a:prstGeom>
          <a:effectLst>
            <a:glow rad="279400">
              <a:srgbClr val="00B0F0">
                <a:alpha val="70000"/>
              </a:srgbClr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15" y="733037"/>
            <a:ext cx="4207395" cy="42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2.22222E-6 L 8.67362E-19 -2.22222E-6 C -0.01132 0.04167 -0.02161 0.08426 -0.03372 0.125 C -0.04817 0.17407 -0.04687 0.17523 -0.0651 0.2162 C -0.07708 0.24305 -0.08776 0.27199 -0.10182 0.29514 C -0.12408 0.33194 -0.14322 0.37546 -0.16848 0.40532 C -0.16927 0.40625 -0.17018 0.40694 -0.1707 0.4081 C -0.18619 0.43819 -0.2013 0.46898 -0.21666 0.4993 C -0.2207 0.50717 -0.22565 0.51342 -0.2289 0.52245 C -0.23658 0.54282 -0.24348 0.56412 -0.25182 0.58356 C -0.25442 0.58935 -0.25664 0.59583 -0.2595 0.60116 C -0.26666 0.61505 -0.2944 0.65278 -0.29544 0.6544 C -0.31835 0.6875 -0.30898 0.67523 -0.33151 0.70741 C -0.33346 0.71018 -0.33541 0.71296 -0.33763 0.71551 C -0.33841 0.71643 -0.33919 0.71713 -0.33984 0.71829 C -0.34075 0.71944 -0.3414 0.72106 -0.34218 0.72245 C -0.34361 0.71458 -0.34309 0.7206 -0.34062 0.7088 C -0.33997 0.70555 -0.33971 0.70231 -0.33906 0.6993 C -0.33867 0.69722 -0.33789 0.6956 -0.33763 0.69375 C -0.33619 0.68611 -0.33554 0.67801 -0.33372 0.6706 C -0.32942 0.65255 -0.32421 0.63495 -0.3207 0.6162 C -0.32044 0.61481 -0.32031 0.61342 -0.31992 0.61204 C -0.31875 0.60625 -0.31718 0.60046 -0.31614 0.59444 C -0.3151 0.58773 -0.31484 0.58079 -0.3138 0.57407 C -0.31171 0.55949 -0.30143 0.5081 -0.30091 0.50463 L -0.29088 0.44352 C -0.28958 0.43565 -0.28828 0.42801 -0.2871 0.42037 C -0.2845 0.40301 -0.28216 0.38565 -0.27942 0.36852 C -0.27135 0.31805 -0.27799 0.36759 -0.27174 0.325 C -0.26992 0.31227 -0.26861 0.29977 -0.26718 0.28704 C -0.26653 0.27477 -0.26653 0.27176 -0.26484 0.25972 C -0.26419 0.25509 -0.26328 0.25069 -0.26263 0.24606 C -0.26223 0.24352 -0.26223 0.24074 -0.26184 0.23796 C -0.26119 0.2338 -0.26015 0.22986 -0.2595 0.22569 C -0.25885 0.22176 -0.25859 0.21759 -0.25794 0.21342 C -0.25729 0.20903 -0.25638 0.2044 -0.25572 0.2 C -0.25429 0.19097 -0.25338 0.18171 -0.25182 0.17268 C -0.25104 0.16759 -0.2496 0.16273 -0.24882 0.15764 C -0.24804 0.15324 -0.24804 0.14861 -0.24726 0.14421 C -0.23971 0.09676 -0.2483 0.15903 -0.24192 0.11551 C -0.24101 0.10972 -0.24049 0.1037 -0.23958 0.09792 C -0.23828 0.08866 -0.23671 0.07963 -0.23502 0.0706 C -0.23424 0.06667 -0.23333 0.0625 -0.23268 0.05833 C -0.23229 0.05579 -0.23242 0.05301 -0.23203 0.05023 C -0.23138 0.04653 -0.23033 0.04305 -0.22968 0.03935 C -0.22903 0.03542 -0.22773 0.02407 -0.22734 0.01898 C -0.22708 0.01435 -0.22695 0.00995 -0.22656 0.00532 C -0.22643 0.00347 -0.22604 0.00185 -0.22591 -2.22222E-6 C -0.22552 -0.00232 -0.22539 -0.00463 -0.22513 -0.00695 C -0.22486 -0.01366 -0.22486 -0.0206 -0.22434 -0.02732 C -0.22408 -0.0294 -0.22291 -0.03079 -0.22278 -0.03264 C -0.22213 -0.03982 -0.22239 -0.04722 -0.222 -0.0544 C -0.22148 -0.06736 -0.22161 -0.06505 -0.22044 -0.075 C -0.22148 -0.07662 -0.22239 -0.08195 -0.22356 -0.08033 C -0.22721 -0.07477 -0.22851 -0.06574 -0.23125 -0.05857 L -0.2427 -0.0287 C -0.24322 -0.02732 -0.24375 -0.02593 -0.24427 -0.02454 C -0.25104 -0.00278 -0.24674 -0.01551 -0.25872 0.01481 C -0.26184 0.02268 -0.26484 0.03032 -0.26796 0.03796 C -0.27174 0.04722 -0.27617 0.05555 -0.27942 0.06528 C -0.28658 0.08657 -0.29192 0.10347 -0.30156 0.12361 L -0.31927 0.16042 C -0.34179 0.20787 -0.3069 0.13403 -0.33763 0.20671 L -0.35364 0.24491 C -0.35572 0.24977 -0.35768 0.25486 -0.35976 0.25972 C -0.36549 0.27338 -0.36875 0.27893 -0.37434 0.29514 C -0.3845 0.32477 -0.39375 0.35555 -0.40416 0.38495 C -0.41575 0.41759 -0.42799 0.44954 -0.4401 0.48148 C -0.44101 0.48356 -0.44231 0.48495 -0.44322 0.48704 C -0.44479 0.49051 -0.44635 0.49398 -0.44778 0.49792 C -0.45026 0.5044 -0.45247 0.51134 -0.45468 0.51829 C -0.45572 0.52153 -0.45651 0.525 -0.45781 0.52778 C -0.46028 0.53356 -0.46341 0.54097 -0.46614 0.54676 C -0.46744 0.54954 -0.46914 0.55185 -0.47005 0.55509 C -0.4707 0.55764 -0.47135 0.56065 -0.47226 0.56319 C -0.48203 0.59028 -0.47877 0.5375 -0.49453 0.62176 C -0.49583 0.62917 -0.4944 0.62245 -0.49674 0.62986 C -0.49739 0.63148 -0.49765 0.63356 -0.4983 0.63518 C -0.49895 0.6368 -0.49986 0.63796 -0.50065 0.63935 C -0.50143 0.64097 -0.50208 0.64305 -0.50286 0.64467 C -0.51328 0.6662 -0.49414 0.6243 -0.5082 0.65579 C -0.50807 0.65255 -0.5082 0.64907 -0.50755 0.64606 C -0.50716 0.64467 -0.50585 0.64467 -0.5052 0.64352 C -0.50429 0.6419 -0.50377 0.63958 -0.50286 0.63796 C -0.50195 0.63611 -0.50078 0.63449 -0.49986 0.63264 C -0.48723 0.60602 -0.50065 0.63287 -0.49062 0.61088 C -0.48958 0.60856 -0.48854 0.60648 -0.48763 0.60393 C -0.48645 0.60092 -0.48567 0.59745 -0.4845 0.59444 C -0.48242 0.58889 -0.47955 0.58403 -0.4776 0.57824 C -0.47578 0.57245 -0.47473 0.5662 -0.47304 0.56042 C -0.47226 0.55764 -0.47083 0.55509 -0.47005 0.55231 C -0.46731 0.54375 -0.46484 0.53518 -0.46236 0.52639 C -0.46106 0.52199 -0.45963 0.51736 -0.45846 0.51273 C -0.45755 0.5088 -0.45664 0.50463 -0.45546 0.50046 C -0.45377 0.49491 -0.45156 0.49005 -0.45013 0.48426 C -0.44791 0.47592 -0.43906 0.4294 -0.43867 0.42708 C -0.43046 0.3868 -0.43919 0.4368 -0.43098 0.3794 C -0.42486 0.33727 -0.42851 0.36921 -0.42643 0.34954 C -0.42617 0.34329 -0.42617 0.3368 -0.42565 0.33055 C -0.42539 0.32731 -0.42408 0.3243 -0.42408 0.32106 C -0.42447 0.2919 -0.42565 0.26296 -0.42708 0.23403 C -0.4276 0.22616 -0.43046 0.2162 -0.43255 0.20949 C -0.43398 0.2044 -0.43802 0.19375 -0.43932 0.19028 C -0.44036 0.18796 -0.44153 0.18588 -0.44244 0.18356 C -0.44622 0.1743 -0.44479 0.17523 -0.45013 0.16736 C -0.45182 0.16481 -0.45364 0.16273 -0.45546 0.16042 C -0.46067 0.1463 -0.45598 0.15717 -0.46458 0.14421 C -0.46601 0.14213 -0.46692 0.13912 -0.46848 0.13727 C -0.47395 0.13055 -0.47968 0.12454 -0.48528 0.11829 C -0.4871 0.11643 -0.48893 0.11505 -0.49062 0.11273 C -0.49322 0.10972 -0.49596 0.10694 -0.4983 0.10324 C -0.50026 0.10046 -0.50169 0.09653 -0.50364 0.09375 C -0.50559 0.0912 -0.50781 0.08935 -0.50976 0.08704 C -0.51158 0.08472 -0.51328 0.08241 -0.5151 0.08009 C -0.51718 0.07778 -0.51927 0.07592 -0.52122 0.07338 C -0.52291 0.0713 -0.52421 0.06852 -0.52591 0.06667 C -0.52851 0.06342 -0.53736 0.0537 -0.54192 0.05023 C -0.54401 0.04884 -0.54596 0.04745 -0.54804 0.04606 C -0.54908 0.0456 -0.55013 0.04537 -0.55117 0.04491 C -0.55768 0.03704 -0.54934 0.0463 -0.55572 0.04074 C -0.56132 0.03565 -0.5539 0.04005 -0.56184 0.03518 C -0.56393 0.03403 -0.57252 0.03125 -0.57252 0.03125 C -0.57786 0.02893 -0.5746 0.03009 -0.58255 0.02847 C -0.58346 0.02801 -0.5845 0.02755 -0.58554 0.02708 C -0.5901 0.02477 -0.58554 0.02662 -0.59088 0.0243 C -0.59218 0.02384 -0.59348 0.02361 -0.59479 0.02315 C -0.59635 0.02222 -0.59778 0.02083 -0.59934 0.02037 C -0.60807 0.01759 -0.60494 0.01759 -0.60846 0.01759 L -0.60846 0.01759 L -0.60846 0.01759 " pathEditMode="relative" ptsTypes="AAAAAAAAAAAAAAAAAAAAAAAAAAAAAAAAAAAAAAAAAAAAAAAAAAAAAAAAAAAAAAAAAAAAAAAAAAAAAAAAAAAAAAAAAAAAAAAAAAAAAAAAAAAAAAAAAAAAAAAAAAAAAAAAAA">
                                      <p:cBhvr>
                                        <p:cTn id="3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CE2D126-4367-4B56-B1F1-E4ED84903328}"/>
</file>

<file path=customXml/itemProps2.xml><?xml version="1.0" encoding="utf-8"?>
<ds:datastoreItem xmlns:ds="http://schemas.openxmlformats.org/officeDocument/2006/customXml" ds:itemID="{3E5EAC6E-C4D4-4808-8269-DF8B46B1D4F3}"/>
</file>

<file path=customXml/itemProps3.xml><?xml version="1.0" encoding="utf-8"?>
<ds:datastoreItem xmlns:ds="http://schemas.openxmlformats.org/officeDocument/2006/customXml" ds:itemID="{7EC5E3F2-0C90-4EAD-9BED-9F6EF2AA7A2B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2025-12-09T16:01:13Z</dcterms:created>
  <dcterms:modified xsi:type="dcterms:W3CDTF">2025-12-10T17:45:37Z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