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3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2EEE-862C-4D64-8CFF-BC862D0630E3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2AE0-D868-441F-9BE4-4AA211F8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457200"/>
            <a:ext cx="8538946" cy="558601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4" y="3516792"/>
            <a:ext cx="2929813" cy="252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0" y="174064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55" y="1891846"/>
            <a:ext cx="140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033">
            <a:off x="5499868" y="1847868"/>
            <a:ext cx="111139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2" y="2705969"/>
            <a:ext cx="1260000" cy="11375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251209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27" y="3294020"/>
            <a:ext cx="2971968" cy="2971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" y="6025045"/>
            <a:ext cx="756335" cy="686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52" y="1704144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0" y="666751"/>
            <a:ext cx="1249949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0" y="64166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035">
            <a:off x="2956711" y="653773"/>
            <a:ext cx="1117697" cy="11766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9" y="846466"/>
            <a:ext cx="1296000" cy="1296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/>
          <a:stretch/>
        </p:blipFill>
        <p:spPr>
          <a:xfrm>
            <a:off x="3125754" y="4246685"/>
            <a:ext cx="2929813" cy="17783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0" y="-17879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9011 0.5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6158 0.533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0989 -3.7037E-7 C -0.15911 -3.7037E-7 -0.21953 0.14699 -0.21953 0.2662 L -0.21953 0.5326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5052 -2.96296E-6 C -0.21797 -2.96296E-6 -0.30091 0.10486 -0.30091 0.19028 L -0.30091 0.3807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3776 -2.59259E-6 C 0.19935 -2.59259E-6 0.27552 0.14028 0.27552 0.2544 L 0.27552 0.50903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C51248-7F91-41F6-95C7-7763E525DCF6}"/>
</file>

<file path=customXml/itemProps2.xml><?xml version="1.0" encoding="utf-8"?>
<ds:datastoreItem xmlns:ds="http://schemas.openxmlformats.org/officeDocument/2006/customXml" ds:itemID="{E232F5FC-CB2B-4ADB-BFCB-73CBD9A2141C}"/>
</file>

<file path=customXml/itemProps3.xml><?xml version="1.0" encoding="utf-8"?>
<ds:datastoreItem xmlns:ds="http://schemas.openxmlformats.org/officeDocument/2006/customXml" ds:itemID="{AA8A1B58-72EE-4DB3-940E-378D536EA3F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2025-12-10T12:23:52Z</dcterms:created>
  <dcterms:modified xsi:type="dcterms:W3CDTF">2025-12-10T17:49:51Z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