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2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4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8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7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6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3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4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8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" y="457200"/>
            <a:ext cx="8538946" cy="558601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54" y="3516792"/>
            <a:ext cx="2929813" cy="2526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13" y="1644398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55" y="1891846"/>
            <a:ext cx="140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033">
            <a:off x="5141904" y="1815269"/>
            <a:ext cx="1111399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76" y="2136302"/>
            <a:ext cx="1260000" cy="11375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5" y="2620207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/>
          <a:stretch/>
        </p:blipFill>
        <p:spPr>
          <a:xfrm>
            <a:off x="3125754" y="4246685"/>
            <a:ext cx="2929813" cy="17783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27" y="3294020"/>
            <a:ext cx="2971968" cy="29719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" y="6025045"/>
            <a:ext cx="756335" cy="686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98" y="1816118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80" y="666751"/>
            <a:ext cx="1249949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0" y="641669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4890">
            <a:off x="3019285" y="671831"/>
            <a:ext cx="1196833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2" y="844061"/>
            <a:ext cx="1296000" cy="1296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81" y="-17879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08971 0.546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6158 0.533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10989 -3.7037E-7 C -0.15911 -3.7037E-7 -0.21953 0.14699 -0.21953 0.2662 L -0.21953 0.5326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15052 -2.96296E-6 C -0.21797 -2.96296E-6 -0.30091 0.10486 -0.30091 0.19028 L -0.30091 0.3807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13776 -2.59259E-6 C 0.19935 -2.59259E-6 0.27552 0.14028 0.27552 0.2544 L 0.27552 0.50903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4A7C77A-03EE-4263-AD8A-EF342B722CDC}"/>
</file>

<file path=customXml/itemProps2.xml><?xml version="1.0" encoding="utf-8"?>
<ds:datastoreItem xmlns:ds="http://schemas.openxmlformats.org/officeDocument/2006/customXml" ds:itemID="{6DBEAB9E-5CB2-458A-8C07-A864FA59A0A4}"/>
</file>

<file path=customXml/itemProps3.xml><?xml version="1.0" encoding="utf-8"?>
<ds:datastoreItem xmlns:ds="http://schemas.openxmlformats.org/officeDocument/2006/customXml" ds:itemID="{D57F0E0E-E1A9-4BD3-81AC-15FD29024080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2025-12-10T12:23:52Z</dcterms:created>
  <dcterms:modified xsi:type="dcterms:W3CDTF">2025-12-10T17:43:49Z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