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06" autoAdjust="0"/>
  </p:normalViewPr>
  <p:slideViewPr>
    <p:cSldViewPr snapToGrid="0">
      <p:cViewPr>
        <p:scale>
          <a:sx n="141" d="100"/>
          <a:sy n="141" d="100"/>
        </p:scale>
        <p:origin x="-3878" y="-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0885E-2BDD-9990-9390-C6083EB9C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D6F428-34D5-885B-D022-E6853E0D4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6C34BD-FA8C-6325-1187-E7EB038A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05776-5279-1F24-15D1-3314A2E9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6F4457-BED8-EA3C-D4E1-3EAA86FF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CB2B3-BA9D-0F9C-D31C-30119506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E8612B-7807-459E-A408-3AD36966B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43210-7734-46D2-C029-617932F4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8749B-CB42-A885-DC81-22F8D8F6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9C63-9CBF-47AF-DB74-864FF235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6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D8D2AD-6097-8F72-983C-34A6CD172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AC88A4-2276-6D09-56CE-F685277F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D2FD6-6A9A-A157-0D97-19C33797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3BE76-7029-1A66-6FE6-FE99C11D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75502F-5B8F-4B20-AB63-CD47CE55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5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C9474-3703-E1EC-1AE5-B6DE338B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47FC6-91F7-F270-6118-853CBD906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F61AC-EC10-2E5A-B635-00F392F1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EA8E1-877E-7C13-B71C-E925E103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EBEC6-4B11-5DBB-CF62-443210AB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0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A00F2-98BD-BEFE-A0F8-1A4FED64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1D288C-3151-1C76-6D24-DC24306BF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E77E4-6496-ED55-F0C5-7E02287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6DF4EC-9BD5-D39F-D5CC-28303F71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659D3-F422-1857-82DF-C3CF3231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8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51A56-ECED-5868-50A2-3AB7F384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DD9E0-7357-36B3-02AB-58DEC5019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0561CA-8FDB-5E38-8A4F-E3E8519DE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F4AB7B-2CBB-7A5D-B111-CEF2A41B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0BD93-0E2B-2728-A85C-37502F7F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598566-417D-C3DA-F3F1-B6860DF5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3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A4C12-55D2-3B26-7761-3D28C159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C1FBB4-B819-0F11-7B7A-06D77E2EF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DF859-2F06-40EA-8226-33835EEEB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60471A-1D4D-B963-E779-5A38510A4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04A853-C96E-EA94-1FB2-A54DB6F85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DCDDA3-4620-F91F-7E0F-E2BBBCBA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A9B1A3-5416-BC84-1E21-D858ADA4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A6CB8-AB65-7577-576C-C4BE6C16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0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F3271-B9A7-E2D8-ED7A-1534F3B4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A80F0A-DDFF-7A01-DF56-D7283092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DD6889-31FD-067E-A21D-358A0FD2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2FCC3F-09E5-085C-D4BE-321E4F54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04B0CD-A454-156E-1FDA-28901288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9D294-509C-A556-BC83-0FC39F5C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7E544-4D90-90E7-00CA-313000AC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0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4C46-7DED-60C4-7C6E-9A7752BC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6C3E0-8BAF-40E7-862E-C4576EA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8120A2-C800-8466-7A21-B48DB5E48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BC0DC-EDDB-E9A4-99F9-0E3C78A7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C6F86C-E191-795C-83E4-2A88B0B0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34CBA1-5A36-0D3F-AE1D-5E3990D4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4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45BF1-4161-9CA8-4BE3-46AE83B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579F97-1397-267D-A0BA-9F90B2F95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5322F3-9F94-E0EB-C02D-D1F76AAA2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F154C8-FC63-D358-3864-65A4D8BC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41962-3993-2006-FA41-FE6C98D3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67357-EEB7-467D-FA77-1D2E4E1F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9963D-BA25-1CD8-962A-18855CFF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0090E-86F3-B23C-8327-08A3491C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8BF22-B1D8-3775-9D5C-A5E87003E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2ED8-5CC6-47DF-B12B-B8DFFA5FFC9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89088-BAD8-EC8C-0D51-E3B854B50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F2D5B-BFF9-4281-927C-C73DD0A8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20C2A-9D15-4C76-BFAD-291EAE18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14636-5D52-FE60-2942-C95BE7B52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1314C2-FDEA-59C8-A2DB-75A2C60C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95" y="-42856"/>
            <a:ext cx="12313292" cy="6900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CEE48A-9FC9-5DE7-9398-EA97A0F63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28" y="3632199"/>
            <a:ext cx="3128572" cy="312857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DF8F5E8-0203-0739-93A3-E85473FA6F92}"/>
              </a:ext>
            </a:extLst>
          </p:cNvPr>
          <p:cNvSpPr/>
          <p:nvPr/>
        </p:nvSpPr>
        <p:spPr>
          <a:xfrm>
            <a:off x="465667" y="1854200"/>
            <a:ext cx="3843866" cy="43772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B37E7C-0272-7638-C1F9-593BD6ECE06B}"/>
              </a:ext>
            </a:extLst>
          </p:cNvPr>
          <p:cNvSpPr/>
          <p:nvPr/>
        </p:nvSpPr>
        <p:spPr>
          <a:xfrm>
            <a:off x="4438012" y="399037"/>
            <a:ext cx="4893733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D9FD40-AF02-1226-8348-0EA79945C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641" y="2699789"/>
            <a:ext cx="4907705" cy="10059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0B31D-CD49-AC61-96DA-0318D6FB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12" y="1544098"/>
            <a:ext cx="4907705" cy="10059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59298D-7BF4-9DE0-02DF-4814788D4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3864874"/>
            <a:ext cx="4907705" cy="10059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A7C14C-9E85-6251-C5AB-769BC7ED3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5025262"/>
            <a:ext cx="4907705" cy="1005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60422A-62DB-1096-C697-EB887CE0B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105" y1="48921" x2="65723" y2="50879"/>
                        <a14:foregroundMark x1="64551" y1="42871" x2="67285" y2="52246"/>
                        <a14:foregroundMark x1="67285" y1="52246" x2="64608" y2="51288"/>
                        <a14:foregroundMark x1="58008" y1="48926" x2="59289" y2="46230"/>
                        <a14:foregroundMark x1="59961" y1="43750" x2="59668" y2="43750"/>
                        <a14:foregroundMark x1="58594" y1="50684" x2="58301" y2="53711"/>
                        <a14:foregroundMark x1="53320" y1="50098" x2="59375" y2="49316"/>
                        <a14:foregroundMark x1="61816" y1="43945" x2="62402" y2="45508"/>
                        <a14:foregroundMark x1="62598" y1="42578" x2="61914" y2="47363"/>
                        <a14:foregroundMark x1="61816" y1="40723" x2="63086" y2="41992"/>
                        <a14:foregroundMark x1="62598" y1="47754" x2="62109" y2="57910"/>
                        <a14:foregroundMark x1="62109" y1="57910" x2="60742" y2="53516"/>
                        <a14:foregroundMark x1="61426" y1="50879" x2="58008" y2="58008"/>
                        <a14:foregroundMark x1="61328" y1="38965" x2="60254" y2="42969"/>
                        <a14:backgroundMark x1="61621" y1="38770" x2="61683" y2="39058"/>
                        <a14:backgroundMark x1="61644" y1="47325" x2="61726" y2="47712"/>
                        <a14:backgroundMark x1="40137" y1="42285" x2="38379" y2="47363"/>
                        <a14:backgroundMark x1="40234" y1="41797" x2="40723" y2="43164"/>
                        <a14:backgroundMark x1="35645" y1="41797" x2="37109" y2="44434"/>
                        <a14:backgroundMark x1="28223" y1="33301" x2="2314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12641"/>
          <a:stretch/>
        </p:blipFill>
        <p:spPr>
          <a:xfrm>
            <a:off x="46209" y="1193389"/>
            <a:ext cx="4347329" cy="58182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1E3846-5963-6E7A-E9B6-3FDA625218F1}"/>
              </a:ext>
            </a:extLst>
          </p:cNvPr>
          <p:cNvSpPr txBox="1"/>
          <p:nvPr/>
        </p:nvSpPr>
        <p:spPr>
          <a:xfrm>
            <a:off x="7125228" y="425472"/>
            <a:ext cx="226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    ноги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8908D-4B7E-8E0A-1727-3692A267F9A7}"/>
              </a:ext>
            </a:extLst>
          </p:cNvPr>
          <p:cNvSpPr txBox="1"/>
          <p:nvPr/>
        </p:nvSpPr>
        <p:spPr>
          <a:xfrm>
            <a:off x="6177100" y="855321"/>
            <a:ext cx="19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надели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B1953-5AF4-B461-A695-8BE2AD898ED2}"/>
              </a:ext>
            </a:extLst>
          </p:cNvPr>
          <p:cNvSpPr txBox="1"/>
          <p:nvPr/>
        </p:nvSpPr>
        <p:spPr>
          <a:xfrm>
            <a:off x="4543634" y="403035"/>
            <a:ext cx="231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носки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5DE525-4858-A7CC-CD4E-7484C56DE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0" b="92090" l="9961" r="89844">
                        <a14:foregroundMark x1="40723" y1="55859" x2="38770" y2="62305"/>
                        <a14:foregroundMark x1="61443" y1="29162" x2="59668" y2="40918"/>
                        <a14:foregroundMark x1="62453" y1="22468" x2="62394" y2="22859"/>
                        <a14:foregroundMark x1="63252" y1="17174" x2="63241" y2="17246"/>
                        <a14:foregroundMark x1="52615" y1="14285" x2="51892" y2="14825"/>
                        <a14:foregroundMark x1="55592" y1="38667" x2="63184" y2="40527"/>
                        <a14:foregroundMark x1="63184" y1="40527" x2="76855" y2="38086"/>
                        <a14:foregroundMark x1="76855" y1="38086" x2="79849" y2="27050"/>
                        <a14:foregroundMark x1="78418" y1="23507" x2="78065" y2="23129"/>
                        <a14:foregroundMark x1="67578" y1="42969" x2="55592" y2="40523"/>
                        <a14:foregroundMark x1="83450" y1="25294" x2="83562" y2="26552"/>
                        <a14:foregroundMark x1="82456" y1="37618" x2="61621" y2="45898"/>
                        <a14:foregroundMark x1="42138" y1="40315" x2="41016" y2="39844"/>
                        <a14:foregroundMark x1="42524" y1="40476" x2="42175" y2="40330"/>
                        <a14:foregroundMark x1="42483" y1="40459" x2="42518" y2="40474"/>
                        <a14:foregroundMark x1="59180" y1="47461" x2="56865" y2="46491"/>
                        <a14:foregroundMark x1="41016" y1="39844" x2="38834" y2="33970"/>
                        <a14:foregroundMark x1="38273" y1="19317" x2="39044" y2="18582"/>
                        <a14:foregroundMark x1="71511" y1="10816" x2="73730" y2="11035"/>
                        <a14:foregroundMark x1="73730" y1="11035" x2="74058" y2="11351"/>
                        <a14:foregroundMark x1="84611" y1="25761" x2="84594" y2="26202"/>
                        <a14:foregroundMark x1="84734" y1="22525" x2="84666" y2="24312"/>
                        <a14:foregroundMark x1="84082" y1="39648" x2="58546" y2="50275"/>
                        <a14:foregroundMark x1="46686" y1="46783" x2="46205" y2="46302"/>
                        <a14:foregroundMark x1="33691" y1="89941" x2="38867" y2="92090"/>
                        <a14:foregroundMark x1="42578" y1="63184" x2="40625" y2="73828"/>
                        <a14:foregroundMark x1="40625" y1="73828" x2="40527" y2="73535"/>
                        <a14:foregroundMark x1="39941" y1="50391" x2="32910" y2="61133"/>
                        <a14:foregroundMark x1="32910" y1="61133" x2="32910" y2="61133"/>
                        <a14:foregroundMark x1="34082" y1="31934" x2="22461" y2="35156"/>
                        <a14:foregroundMark x1="22461" y1="35156" x2="19531" y2="45703"/>
                        <a14:foregroundMark x1="19531" y1="45703" x2="20313" y2="48633"/>
                        <a14:foregroundMark x1="46444" y1="53831" x2="46973" y2="54492"/>
                        <a14:foregroundMark x1="44238" y1="63965" x2="50293" y2="65918"/>
                        <a14:foregroundMark x1="50586" y1="65723" x2="58789" y2="61035"/>
                        <a14:foregroundMark x1="58789" y1="61035" x2="58203" y2="76270"/>
                        <a14:foregroundMark x1="58203" y1="76270" x2="74219" y2="75977"/>
                        <a14:foregroundMark x1="73438" y1="58496" x2="74023" y2="76074"/>
                        <a14:foregroundMark x1="57520" y1="66016" x2="57813" y2="74609"/>
                        <a14:foregroundMark x1="41406" y1="74023" x2="29004" y2="75586"/>
                        <a14:foregroundMark x1="29004" y1="75586" x2="25098" y2="66602"/>
                        <a14:foregroundMark x1="25098" y1="66602" x2="25879" y2="64746"/>
                        <a14:foregroundMark x1="23438" y1="65332" x2="25488" y2="75488"/>
                        <a14:foregroundMark x1="25488" y1="75488" x2="30176" y2="76465"/>
                        <a14:foregroundMark x1="23340" y1="73340" x2="25293" y2="76074"/>
                        <a14:foregroundMark x1="22559" y1="70898" x2="22656" y2="59863"/>
                        <a14:foregroundMark x1="22656" y1="59863" x2="28711" y2="51953"/>
                        <a14:foregroundMark x1="24121" y1="54199" x2="21387" y2="62695"/>
                        <a14:foregroundMark x1="20410" y1="61816" x2="18164" y2="72168"/>
                        <a14:foregroundMark x1="18164" y1="72168" x2="24023" y2="70801"/>
                        <a14:foregroundMark x1="19824" y1="66016" x2="18848" y2="72168"/>
                        <a14:foregroundMark x1="18555" y1="71191" x2="19434" y2="66113"/>
                        <a14:foregroundMark x1="19434" y1="65723" x2="17676" y2="72168"/>
                        <a14:foregroundMark x1="16797" y1="70898" x2="20117" y2="65723"/>
                        <a14:foregroundMark x1="17285" y1="68457" x2="18945" y2="65918"/>
                        <a14:foregroundMark x1="17383" y1="61230" x2="18945" y2="61523"/>
                        <a14:foregroundMark x1="17383" y1="61816" x2="20605" y2="48340"/>
                        <a14:foregroundMark x1="20605" y1="48340" x2="17285" y2="57910"/>
                        <a14:foregroundMark x1="17285" y1="57910" x2="20313" y2="62402"/>
                        <a14:foregroundMark x1="17969" y1="67578" x2="16797" y2="69629"/>
                        <a14:foregroundMark x1="17578" y1="61426" x2="18652" y2="54395"/>
                        <a14:foregroundMark x1="16406" y1="55859" x2="16406" y2="55859"/>
                        <a14:foregroundMark x1="16504" y1="57715" x2="16504" y2="57715"/>
                        <a14:foregroundMark x1="16211" y1="59668" x2="16211" y2="59668"/>
                        <a14:foregroundMark x1="16016" y1="60840" x2="16016" y2="60840"/>
                        <a14:foregroundMark x1="17285" y1="62012" x2="17285" y2="62012"/>
                        <a14:foregroundMark x1="16113" y1="58496" x2="16113" y2="58496"/>
                        <a14:backgroundMark x1="45996" y1="13672" x2="59473" y2="21680"/>
                        <a14:backgroundMark x1="59473" y1="21680" x2="69629" y2="19043"/>
                        <a14:backgroundMark x1="69629" y1="19043" x2="74707" y2="19043"/>
                        <a14:backgroundMark x1="84668" y1="24316" x2="55762" y2="12695"/>
                        <a14:backgroundMark x1="55762" y1="12695" x2="46289" y2="12305"/>
                        <a14:backgroundMark x1="84766" y1="28613" x2="74707" y2="22656"/>
                        <a14:backgroundMark x1="84668" y1="21191" x2="69824" y2="10938"/>
                        <a14:backgroundMark x1="69824" y1="10938" x2="44824" y2="10352"/>
                        <a14:backgroundMark x1="79199" y1="19434" x2="45215" y2="18457"/>
                        <a14:backgroundMark x1="45215" y1="18457" x2="40137" y2="19629"/>
                        <a14:backgroundMark x1="34082" y1="21484" x2="43164" y2="34668"/>
                        <a14:backgroundMark x1="43164" y1="34668" x2="45996" y2="45898"/>
                        <a14:backgroundMark x1="45996" y1="45898" x2="53809" y2="33398"/>
                        <a14:backgroundMark x1="43262" y1="24316" x2="45410" y2="39160"/>
                        <a14:backgroundMark x1="35352" y1="30371" x2="40820" y2="34082"/>
                        <a14:backgroundMark x1="42090" y1="21191" x2="59863" y2="13574"/>
                        <a14:backgroundMark x1="59863" y1="13574" x2="69922" y2="14551"/>
                        <a14:backgroundMark x1="69922" y1="14551" x2="76758" y2="14160"/>
                        <a14:backgroundMark x1="79199" y1="13379" x2="68066" y2="17773"/>
                        <a14:backgroundMark x1="68066" y1="17773" x2="70703" y2="15527"/>
                        <a14:backgroundMark x1="46973" y1="13574" x2="41309" y2="18750"/>
                        <a14:backgroundMark x1="40527" y1="15723" x2="45703" y2="38672"/>
                        <a14:backgroundMark x1="49609" y1="37109" x2="49707" y2="41699"/>
                        <a14:backgroundMark x1="49414" y1="36230" x2="52148" y2="49609"/>
                        <a14:backgroundMark x1="52148" y1="49609" x2="52344" y2="49316"/>
                        <a14:backgroundMark x1="53516" y1="34863" x2="53516" y2="47754"/>
                        <a14:backgroundMark x1="55078" y1="52344" x2="53613" y2="52832"/>
                        <a14:backgroundMark x1="54492" y1="44434" x2="55469" y2="51660"/>
                        <a14:backgroundMark x1="58105" y1="49902" x2="57227" y2="50684"/>
                        <a14:backgroundMark x1="47266" y1="46582" x2="51172" y2="47949"/>
                        <a14:backgroundMark x1="53516" y1="52344" x2="44824" y2="52051"/>
                        <a14:backgroundMark x1="45898" y1="52344" x2="49902" y2="50684"/>
                        <a14:backgroundMark x1="42578" y1="42285" x2="43555" y2="41406"/>
                        <a14:backgroundMark x1="49707" y1="29980" x2="49707" y2="33691"/>
                        <a14:backgroundMark x1="46973" y1="32520" x2="52344" y2="33691"/>
                        <a14:backgroundMark x1="60645" y1="24609" x2="61426" y2="22949"/>
                        <a14:backgroundMark x1="83203" y1="26367" x2="84766" y2="39453"/>
                        <a14:backgroundMark x1="44922" y1="32813" x2="49512" y2="41211"/>
                        <a14:backgroundMark x1="49512" y1="41211" x2="48242" y2="50879"/>
                        <a14:backgroundMark x1="48242" y1="50879" x2="42969" y2="42383"/>
                        <a14:backgroundMark x1="42969" y1="42383" x2="43164" y2="38477"/>
                        <a14:backgroundMark x1="38086" y1="19531" x2="45898" y2="22461"/>
                        <a14:backgroundMark x1="63672" y1="24121" x2="65039" y2="23438"/>
                        <a14:backgroundMark x1="35938" y1="30371" x2="39746" y2="33105"/>
                        <a14:backgroundMark x1="43164" y1="25293" x2="39063" y2="23438"/>
                        <a14:backgroundMark x1="39063" y1="20410" x2="35449" y2="21094"/>
                        <a14:backgroundMark x1="60449" y1="23633" x2="63086" y2="28320"/>
                        <a14:backgroundMark x1="76367" y1="12207" x2="73633" y2="14160"/>
                        <a14:backgroundMark x1="82715" y1="25977" x2="82324" y2="24707"/>
                        <a14:backgroundMark x1="40039" y1="24609" x2="40527" y2="25000"/>
                        <a14:backgroundMark x1="40039" y1="25879" x2="4238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4" b="3444"/>
          <a:stretch/>
        </p:blipFill>
        <p:spPr>
          <a:xfrm>
            <a:off x="-71335" y="1938927"/>
            <a:ext cx="4970564" cy="4628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753B93-2E44-EDF2-7D63-2C20861621B2}"/>
              </a:ext>
            </a:extLst>
          </p:cNvPr>
          <p:cNvSpPr txBox="1"/>
          <p:nvPr/>
        </p:nvSpPr>
        <p:spPr>
          <a:xfrm>
            <a:off x="4611191" y="1601152"/>
            <a:ext cx="241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84125-8646-76D4-38DC-4770804EB4CE}"/>
              </a:ext>
            </a:extLst>
          </p:cNvPr>
          <p:cNvSpPr txBox="1"/>
          <p:nvPr/>
        </p:nvSpPr>
        <p:spPr>
          <a:xfrm>
            <a:off x="7160484" y="1624359"/>
            <a:ext cx="229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знакомая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0331E-1A66-4241-AE0D-7EA81567E23D}"/>
              </a:ext>
            </a:extLst>
          </p:cNvPr>
          <p:cNvSpPr txBox="1"/>
          <p:nvPr/>
        </p:nvSpPr>
        <p:spPr>
          <a:xfrm>
            <a:off x="4786739" y="2061524"/>
            <a:ext cx="237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DCFCD1-1029-8CED-8DCB-E8EC05A7EC71}"/>
              </a:ext>
            </a:extLst>
          </p:cNvPr>
          <p:cNvSpPr txBox="1"/>
          <p:nvPr/>
        </p:nvSpPr>
        <p:spPr>
          <a:xfrm>
            <a:off x="5404861" y="1609259"/>
            <a:ext cx="141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9EE6C6-69D5-C11D-7895-3BD81D51A8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2012" y1="55078" x2="47949" y2="53027"/>
                        <a14:foregroundMark x1="47949" y1="53027" x2="44141" y2="60352"/>
                        <a14:foregroundMark x1="44141" y1="60352" x2="48926" y2="71094"/>
                        <a14:foregroundMark x1="48926" y1="71094" x2="53320" y2="74219"/>
                        <a14:foregroundMark x1="17285" y1="79980" x2="28906" y2="79102"/>
                        <a14:foregroundMark x1="28906" y1="79102" x2="58466" y2="81275"/>
                        <a14:foregroundMark x1="79913" y1="81246" x2="81836" y2="80957"/>
                        <a14:foregroundMark x1="81836" y1="80957" x2="82422" y2="80176"/>
                        <a14:foregroundMark x1="55982" y1="50586" x2="62793" y2="66602"/>
                        <a14:foregroundMark x1="52493" y1="42383" x2="55982" y2="50586"/>
                        <a14:foregroundMark x1="52343" y1="42031" x2="52493" y2="42383"/>
                        <a14:foregroundMark x1="62793" y1="66602" x2="62891" y2="66797"/>
                        <a14:foregroundMark x1="84180" y1="17480" x2="84172" y2="17819"/>
                        <a14:foregroundMark x1="85254" y1="78613" x2="85037" y2="80851"/>
                        <a14:foregroundMark x1="86120" y1="73351" x2="77832" y2="67676"/>
                        <a14:foregroundMark x1="66266" y1="70439" x2="42676" y2="76074"/>
                        <a14:foregroundMark x1="77832" y1="67676" x2="74215" y2="68540"/>
                        <a14:foregroundMark x1="42676" y1="76074" x2="53223" y2="76367"/>
                        <a14:foregroundMark x1="53223" y1="76367" x2="41602" y2="69238"/>
                        <a14:foregroundMark x1="41602" y1="69238" x2="39063" y2="62207"/>
                        <a14:foregroundMark x1="39063" y1="62207" x2="49414" y2="58789"/>
                        <a14:foregroundMark x1="49414" y1="58789" x2="51270" y2="48730"/>
                        <a14:foregroundMark x1="45470" y1="45025" x2="44160" y2="44188"/>
                        <a14:foregroundMark x1="51270" y1="48730" x2="49293" y2="47467"/>
                        <a14:foregroundMark x1="54128" y1="39335" x2="64551" y2="41211"/>
                        <a14:foregroundMark x1="64551" y1="41211" x2="56055" y2="38281"/>
                        <a14:foregroundMark x1="56055" y1="38281" x2="55078" y2="38379"/>
                        <a14:foregroundMark x1="71289" y1="22266" x2="73503" y2="24715"/>
                        <a14:foregroundMark x1="16053" y1="73264" x2="27637" y2="69434"/>
                        <a14:foregroundMark x1="27637" y1="69434" x2="36523" y2="70605"/>
                        <a14:foregroundMark x1="36523" y1="70605" x2="36328" y2="58691"/>
                        <a14:foregroundMark x1="40203" y1="46216" x2="40332" y2="45801"/>
                        <a14:foregroundMark x1="36328" y1="58691" x2="39125" y2="49686"/>
                        <a14:foregroundMark x1="38706" y1="49715" x2="35938" y2="62500"/>
                        <a14:foregroundMark x1="35938" y1="62500" x2="39648" y2="73828"/>
                        <a14:foregroundMark x1="39258" y1="74512" x2="58496" y2="78613"/>
                        <a14:foregroundMark x1="40810" y1="85889" x2="38781" y2="86069"/>
                        <a14:foregroundMark x1="57764" y1="84394" x2="48174" y2="85240"/>
                        <a14:foregroundMark x1="27409" y1="82779" x2="24707" y2="82031"/>
                        <a14:foregroundMark x1="30476" y1="83629" x2="30065" y2="83515"/>
                        <a14:foregroundMark x1="73661" y1="68013" x2="74023" y2="67969"/>
                        <a14:foregroundMark x1="74023" y1="67969" x2="80664" y2="73340"/>
                        <a14:foregroundMark x1="80664" y1="73340" x2="76625" y2="72426"/>
                        <a14:foregroundMark x1="61328" y1="40918" x2="65527" y2="48145"/>
                        <a14:foregroundMark x1="65527" y1="48145" x2="63867" y2="60059"/>
                        <a14:foregroundMark x1="63867" y1="60059" x2="63184" y2="52539"/>
                        <a14:foregroundMark x1="63184" y1="52539" x2="59277" y2="42871"/>
                        <a14:foregroundMark x1="59277" y1="42871" x2="65039" y2="51367"/>
                        <a14:foregroundMark x1="65039" y1="51367" x2="66113" y2="56055"/>
                        <a14:foregroundMark x1="45313" y1="50195" x2="44629" y2="52930"/>
                        <a14:foregroundMark x1="44922" y1="55371" x2="42188" y2="67773"/>
                        <a14:foregroundMark x1="42188" y1="67773" x2="50977" y2="61914"/>
                        <a14:foregroundMark x1="50977" y1="61914" x2="38867" y2="65820"/>
                        <a14:foregroundMark x1="38867" y1="65820" x2="49805" y2="65332"/>
                        <a14:foregroundMark x1="49805" y1="65332" x2="57813" y2="67188"/>
                        <a14:foregroundMark x1="57813" y1="67188" x2="60059" y2="60156"/>
                        <a14:foregroundMark x1="60059" y1="60156" x2="49316" y2="57910"/>
                        <a14:foregroundMark x1="49316" y1="57910" x2="45215" y2="73828"/>
                        <a14:foregroundMark x1="45215" y1="73828" x2="55078" y2="73730"/>
                        <a14:foregroundMark x1="55078" y1="73730" x2="57910" y2="71875"/>
                        <a14:foregroundMark x1="22363" y1="82031" x2="22559" y2="86230"/>
                        <a14:foregroundMark x1="62109" y1="30957" x2="61328" y2="34082"/>
                        <a14:foregroundMark x1="62207" y1="35645" x2="60938" y2="38770"/>
                        <a14:foregroundMark x1="81152" y1="78027" x2="81152" y2="78027"/>
                        <a14:foregroundMark x1="79590" y1="78516" x2="83496" y2="78027"/>
                        <a14:foregroundMark x1="43945" y1="26855" x2="43945" y2="26855"/>
                        <a14:foregroundMark x1="46094" y1="32422" x2="46094" y2="32422"/>
                        <a14:foregroundMark x1="49023" y1="36133" x2="48340" y2="49023"/>
                        <a14:foregroundMark x1="48340" y1="49023" x2="48926" y2="41992"/>
                        <a14:foregroundMark x1="37988" y1="40723" x2="57910" y2="40527"/>
                        <a14:foregroundMark x1="45605" y1="48145" x2="46094" y2="46680"/>
                        <a14:foregroundMark x1="43555" y1="42285" x2="45605" y2="44727"/>
                        <a14:foregroundMark x1="49805" y1="39941" x2="53027" y2="43164"/>
                        <a14:foregroundMark x1="52637" y1="42676" x2="52734" y2="44238"/>
                        <a14:foregroundMark x1="46289" y1="45410" x2="46094" y2="48145"/>
                        <a14:foregroundMark x1="76367" y1="27734" x2="78613" y2="27441"/>
                        <a14:foregroundMark x1="73828" y1="25684" x2="78613" y2="31348"/>
                        <a14:backgroundMark x1="82227" y1="20996" x2="82422" y2="33496"/>
                        <a14:backgroundMark x1="82422" y1="33496" x2="85742" y2="43945"/>
                        <a14:backgroundMark x1="85742" y1="43945" x2="85742" y2="57422"/>
                        <a14:backgroundMark x1="85742" y1="57422" x2="86230" y2="57715"/>
                        <a14:backgroundMark x1="51011" y1="37868" x2="51430" y2="38664"/>
                        <a14:backgroundMark x1="38281" y1="48047" x2="41113" y2="47852"/>
                        <a14:backgroundMark x1="41709" y1="42430" x2="41406" y2="43262"/>
                        <a14:backgroundMark x1="57520" y1="50586" x2="57520" y2="50586"/>
                        <a14:backgroundMark x1="67480" y1="66602" x2="68652" y2="71484"/>
                        <a14:backgroundMark x1="70117" y1="67480" x2="74219" y2="71387"/>
                        <a14:backgroundMark x1="86230" y1="74023" x2="86230" y2="74023"/>
                        <a14:backgroundMark x1="68164" y1="81738" x2="65234" y2="84277"/>
                        <a14:backgroundMark x1="62305" y1="81543" x2="62695" y2="84473"/>
                        <a14:backgroundMark x1="75586" y1="81152" x2="77637" y2="81738"/>
                        <a14:backgroundMark x1="71582" y1="81836" x2="70898" y2="83301"/>
                        <a14:backgroundMark x1="47656" y1="84668" x2="39746" y2="88672"/>
                        <a14:backgroundMark x1="30566" y1="83496" x2="40234" y2="84375"/>
                        <a14:backgroundMark x1="27246" y1="83008" x2="30078" y2="83496"/>
                        <a14:backgroundMark x1="16211" y1="72461" x2="16211" y2="74121"/>
                        <a14:backgroundMark x1="15332" y1="73633" x2="15137" y2="75098"/>
                        <a14:backgroundMark x1="16504" y1="72949" x2="16504" y2="74121"/>
                        <a14:backgroundMark x1="15918" y1="73242" x2="15723" y2="74414"/>
                        <a14:backgroundMark x1="69141" y1="81543" x2="65137" y2="82617"/>
                        <a14:backgroundMark x1="61621" y1="80859" x2="59570" y2="82324"/>
                        <a14:backgroundMark x1="57715" y1="84473" x2="60547" y2="84375"/>
                        <a14:backgroundMark x1="73828" y1="81445" x2="74512" y2="83008"/>
                        <a14:backgroundMark x1="78027" y1="81543" x2="79980" y2="82422"/>
                        <a14:backgroundMark x1="85059" y1="81152" x2="84570" y2="86035"/>
                        <a14:backgroundMark x1="86133" y1="73340" x2="86914" y2="73926"/>
                        <a14:backgroundMark x1="73828" y1="71289" x2="74805" y2="73438"/>
                        <a14:backgroundMark x1="61328" y1="56934" x2="61328" y2="56934"/>
                        <a14:backgroundMark x1="82520" y1="18359" x2="86328" y2="29590"/>
                        <a14:backgroundMark x1="86328" y1="29590" x2="84863" y2="33496"/>
                        <a14:backgroundMark x1="83984" y1="19043" x2="87012" y2="20215"/>
                        <a14:backgroundMark x1="85352" y1="57422" x2="84766" y2="58691"/>
                        <a14:backgroundMark x1="70508" y1="81445" x2="70605" y2="84570"/>
                        <a14:backgroundMark x1="77832" y1="81543" x2="79395" y2="81934"/>
                        <a14:backgroundMark x1="85059" y1="80859" x2="84863" y2="81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683" y="1217806"/>
            <a:ext cx="5415041" cy="54150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F76C3A-911D-49B6-73A9-1E8889EB9B22}"/>
              </a:ext>
            </a:extLst>
          </p:cNvPr>
          <p:cNvSpPr txBox="1"/>
          <p:nvPr/>
        </p:nvSpPr>
        <p:spPr>
          <a:xfrm>
            <a:off x="4594351" y="2765354"/>
            <a:ext cx="223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Наступила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E50A8-30CA-7FCA-5B58-7DB182069C10}"/>
              </a:ext>
            </a:extLst>
          </p:cNvPr>
          <p:cNvSpPr txBox="1"/>
          <p:nvPr/>
        </p:nvSpPr>
        <p:spPr>
          <a:xfrm>
            <a:off x="7052898" y="2768302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5F049E-5339-1B56-16E6-8DDE0F763B64}"/>
              </a:ext>
            </a:extLst>
          </p:cNvPr>
          <p:cNvSpPr txBox="1"/>
          <p:nvPr/>
        </p:nvSpPr>
        <p:spPr>
          <a:xfrm>
            <a:off x="4486084" y="3195851"/>
            <a:ext cx="160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тёмная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C986F9-B42B-1CDA-AC8F-84197E443A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43571" y="808796"/>
            <a:ext cx="6616041" cy="661604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96E152F-8149-FE78-CE5E-EFE56AB1CA86}"/>
              </a:ext>
            </a:extLst>
          </p:cNvPr>
          <p:cNvSpPr txBox="1"/>
          <p:nvPr/>
        </p:nvSpPr>
        <p:spPr>
          <a:xfrm>
            <a:off x="4691581" y="3856216"/>
            <a:ext cx="211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9C90A4-A4E1-7364-3FCA-1AE5D384B6C7}"/>
              </a:ext>
            </a:extLst>
          </p:cNvPr>
          <p:cNvSpPr txBox="1"/>
          <p:nvPr/>
        </p:nvSpPr>
        <p:spPr>
          <a:xfrm>
            <a:off x="4718216" y="4310507"/>
            <a:ext cx="244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     Нины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982682-7B9D-F5EF-192D-59748FD42422}"/>
              </a:ext>
            </a:extLst>
          </p:cNvPr>
          <p:cNvSpPr txBox="1"/>
          <p:nvPr/>
        </p:nvSpPr>
        <p:spPr>
          <a:xfrm>
            <a:off x="6680238" y="3846859"/>
            <a:ext cx="260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комбинезон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833C3AB-1AC9-1C93-692D-701918E439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9238" y1="70020" x2="19238" y2="70020"/>
                        <a14:foregroundMark x1="44531" y1="73828" x2="44531" y2="73828"/>
                        <a14:foregroundMark x1="54297" y1="70020" x2="54297" y2="70020"/>
                        <a14:foregroundMark x1="82129" y1="71289" x2="82129" y2="71289"/>
                        <a14:foregroundMark x1="65332" y1="44922" x2="57129" y2="49414"/>
                        <a14:foregroundMark x1="57129" y1="49414" x2="57910" y2="56543"/>
                        <a14:backgroundMark x1="30176" y1="36426" x2="32715" y2="52930"/>
                        <a14:backgroundMark x1="32715" y1="52930" x2="31348" y2="44531"/>
                        <a14:backgroundMark x1="31348" y1="44531" x2="30762" y2="57520"/>
                        <a14:backgroundMark x1="30762" y1="57520" x2="31836" y2="44629"/>
                        <a14:backgroundMark x1="30566" y1="31445" x2="32129" y2="33887"/>
                        <a14:backgroundMark x1="31152" y1="33008" x2="32715" y2="39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0391" y="1016353"/>
            <a:ext cx="6110160" cy="611016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CEFFB2E-8EDB-F5AA-5665-EB097F3D8CB5}"/>
              </a:ext>
            </a:extLst>
          </p:cNvPr>
          <p:cNvSpPr txBox="1"/>
          <p:nvPr/>
        </p:nvSpPr>
        <p:spPr>
          <a:xfrm>
            <a:off x="4670864" y="5525984"/>
            <a:ext cx="250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   Антона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81B57A-5870-6B57-1CE2-81C3D3E54920}"/>
              </a:ext>
            </a:extLst>
          </p:cNvPr>
          <p:cNvSpPr txBox="1"/>
          <p:nvPr/>
        </p:nvSpPr>
        <p:spPr>
          <a:xfrm>
            <a:off x="4609976" y="5038970"/>
            <a:ext cx="198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5B7CBD-4E81-D6C4-49B6-B2200EA1C80C}"/>
              </a:ext>
            </a:extLst>
          </p:cNvPr>
          <p:cNvSpPr txBox="1"/>
          <p:nvPr/>
        </p:nvSpPr>
        <p:spPr>
          <a:xfrm>
            <a:off x="6945238" y="5007247"/>
            <a:ext cx="186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чемодан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8CFDEFC-D7FF-205B-B75D-02436F823B94}"/>
              </a:ext>
            </a:extLst>
          </p:cNvPr>
          <p:cNvSpPr/>
          <p:nvPr/>
        </p:nvSpPr>
        <p:spPr>
          <a:xfrm>
            <a:off x="4430766" y="392777"/>
            <a:ext cx="4893733" cy="10059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C8A6B-8AA4-81BC-239D-BB9E244DC9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3506" y="2689834"/>
            <a:ext cx="4907705" cy="10181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19B60-9829-EE27-5327-0E9F8B69B6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0476" y="3856092"/>
            <a:ext cx="4907705" cy="1018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59B7DC-0C30-54F7-CCD2-FDE42D34A8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4040" y="1537210"/>
            <a:ext cx="4907705" cy="10181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3EA57-CB07-4654-FE42-F92A2ABA02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0476" y="5005263"/>
            <a:ext cx="4907705" cy="10181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B0658BA-6FA2-B828-C9EF-91F9635625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14063" r="86328">
                        <a14:foregroundMark x1="17773" y1="38086" x2="18066" y2="40332"/>
                        <a14:foregroundMark x1="21289" y1="51953" x2="32324" y2="57813"/>
                        <a14:foregroundMark x1="75977" y1="43066" x2="76172" y2="57715"/>
                        <a14:foregroundMark x1="76172" y1="57715" x2="43652" y2="61621"/>
                        <a14:foregroundMark x1="43652" y1="61621" x2="29199" y2="57715"/>
                        <a14:foregroundMark x1="29199" y1="57715" x2="21582" y2="52051"/>
                        <a14:foregroundMark x1="21582" y1="52051" x2="23438" y2="45020"/>
                        <a14:foregroundMark x1="41699" y1="73340" x2="42676" y2="67676"/>
                        <a14:foregroundMark x1="82324" y1="62012" x2="82324" y2="62012"/>
                        <a14:foregroundMark x1="82324" y1="74316" x2="82324" y2="74316"/>
                        <a14:foregroundMark x1="80371" y1="47266" x2="80371" y2="47266"/>
                        <a14:foregroundMark x1="17578" y1="49219" x2="17578" y2="49219"/>
                        <a14:foregroundMark x1="20020" y1="46484" x2="19043" y2="46777"/>
                        <a14:foregroundMark x1="16602" y1="47949" x2="18750" y2="53418"/>
                        <a14:foregroundMark x1="14160" y1="38574" x2="16797" y2="38574"/>
                        <a14:foregroundMark x1="86328" y1="64746" x2="86328" y2="64746"/>
                        <a14:foregroundMark x1="78613" y1="47754" x2="80078" y2="47754"/>
                        <a14:foregroundMark x1="65137" y1="38867" x2="71973" y2="41113"/>
                        <a14:foregroundMark x1="20508" y1="42578" x2="27148" y2="41602"/>
                        <a14:foregroundMark x1="29590" y1="39355" x2="34766" y2="39160"/>
                        <a14:foregroundMark x1="27930" y1="60938" x2="33496" y2="62207"/>
                        <a14:foregroundMark x1="49707" y1="63672" x2="54688" y2="63086"/>
                        <a14:foregroundMark x1="26953" y1="60742" x2="22559" y2="58496"/>
                        <a14:foregroundMark x1="17383" y1="55078" x2="20703" y2="57813"/>
                        <a14:foregroundMark x1="14258" y1="47461" x2="15234" y2="53125"/>
                        <a14:foregroundMark x1="76563" y1="58301" x2="83301" y2="5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12616"/>
          <a:stretch/>
        </p:blipFill>
        <p:spPr>
          <a:xfrm>
            <a:off x="734892" y="2227284"/>
            <a:ext cx="3408549" cy="455883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C7A230A-91BC-1998-24A8-DA30A59EFCAF}"/>
              </a:ext>
            </a:extLst>
          </p:cNvPr>
          <p:cNvSpPr txBox="1"/>
          <p:nvPr/>
        </p:nvSpPr>
        <p:spPr>
          <a:xfrm>
            <a:off x="6765017" y="513000"/>
            <a:ext cx="22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3FCC91-D851-832D-B254-7EABAE790EC7}"/>
              </a:ext>
            </a:extLst>
          </p:cNvPr>
          <p:cNvSpPr txBox="1"/>
          <p:nvPr/>
        </p:nvSpPr>
        <p:spPr>
          <a:xfrm>
            <a:off x="4558649" y="891374"/>
            <a:ext cx="441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тарелке</a:t>
            </a: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нарезанные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E665F2-2899-81B4-3E94-1B0DFA684642}"/>
              </a:ext>
            </a:extLst>
          </p:cNvPr>
          <p:cNvSpPr txBox="1"/>
          <p:nvPr/>
        </p:nvSpPr>
        <p:spPr>
          <a:xfrm>
            <a:off x="4658968" y="490895"/>
            <a:ext cx="181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бананы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DA29D08-9D79-D5DF-047A-E7DB738516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130" y="1555971"/>
            <a:ext cx="5242002" cy="524200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2B4817B-E675-F888-B60B-45A304924ADC}"/>
              </a:ext>
            </a:extLst>
          </p:cNvPr>
          <p:cNvSpPr txBox="1"/>
          <p:nvPr/>
        </p:nvSpPr>
        <p:spPr>
          <a:xfrm>
            <a:off x="4605270" y="1534020"/>
            <a:ext cx="156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6239E8-D198-0E1F-2978-B41E76C62E9B}"/>
              </a:ext>
            </a:extLst>
          </p:cNvPr>
          <p:cNvSpPr txBox="1"/>
          <p:nvPr/>
        </p:nvSpPr>
        <p:spPr>
          <a:xfrm>
            <a:off x="6567207" y="2045106"/>
            <a:ext cx="178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комнате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F80E37-03B5-4E4D-E59A-AD3950D646F3}"/>
              </a:ext>
            </a:extLst>
          </p:cNvPr>
          <p:cNvSpPr txBox="1"/>
          <p:nvPr/>
        </p:nvSpPr>
        <p:spPr>
          <a:xfrm>
            <a:off x="6154019" y="1553100"/>
            <a:ext cx="20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грязное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9DDDA5-D33F-8901-CB16-AF6EB757E710}"/>
              </a:ext>
            </a:extLst>
          </p:cNvPr>
          <p:cNvSpPr txBox="1"/>
          <p:nvPr/>
        </p:nvSpPr>
        <p:spPr>
          <a:xfrm>
            <a:off x="4583148" y="2016006"/>
            <a:ext cx="156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8B21398-013A-C152-C34D-606C94A98F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1484" y1="54395" x2="23926" y2="59082"/>
                        <a14:foregroundMark x1="34570" y1="63184" x2="56543" y2="64258"/>
                        <a14:foregroundMark x1="56543" y1="64258" x2="67578" y2="63281"/>
                        <a14:foregroundMark x1="67578" y1="63281" x2="74023" y2="60059"/>
                        <a14:foregroundMark x1="77930" y1="53418" x2="74707" y2="62500"/>
                        <a14:foregroundMark x1="74707" y1="62500" x2="74707" y2="62500"/>
                        <a14:foregroundMark x1="55176" y1="30566" x2="52832" y2="35938"/>
                        <a14:foregroundMark x1="43652" y1="20703" x2="50879" y2="39160"/>
                        <a14:foregroundMark x1="60938" y1="21094" x2="61426" y2="24707"/>
                        <a14:foregroundMark x1="35938" y1="19043" x2="52832" y2="20117"/>
                        <a14:foregroundMark x1="52832" y1="20117" x2="35645" y2="26953"/>
                        <a14:foregroundMark x1="35645" y1="26953" x2="44531" y2="35840"/>
                        <a14:foregroundMark x1="44531" y1="35840" x2="68652" y2="48438"/>
                        <a14:foregroundMark x1="68652" y1="48438" x2="63672" y2="55664"/>
                        <a14:foregroundMark x1="63672" y1="55664" x2="51660" y2="62207"/>
                        <a14:foregroundMark x1="51660" y1="62207" x2="58105" y2="72168"/>
                        <a14:foregroundMark x1="58105" y1="72168" x2="41211" y2="68359"/>
                        <a14:foregroundMark x1="32349" y1="50293" x2="31152" y2="47852"/>
                        <a14:foregroundMark x1="41211" y1="68359" x2="32349" y2="50293"/>
                        <a14:foregroundMark x1="31152" y1="47852" x2="36426" y2="38770"/>
                        <a14:foregroundMark x1="36426" y1="38770" x2="28613" y2="31738"/>
                        <a14:foregroundMark x1="28613" y1="31738" x2="57910" y2="24707"/>
                        <a14:foregroundMark x1="57910" y1="24707" x2="72852" y2="46777"/>
                        <a14:foregroundMark x1="72852" y1="46777" x2="67578" y2="50098"/>
                        <a14:foregroundMark x1="67773" y1="60254" x2="67480" y2="29297"/>
                        <a14:foregroundMark x1="67480" y1="29297" x2="56543" y2="17188"/>
                        <a14:foregroundMark x1="56543" y1="17188" x2="41309" y2="18457"/>
                        <a14:foregroundMark x1="41309" y1="18457" x2="30371" y2="30273"/>
                        <a14:foregroundMark x1="30371" y1="30273" x2="29199" y2="47266"/>
                        <a14:foregroundMark x1="30375" y1="50293" x2="34473" y2="60840"/>
                        <a14:foregroundMark x1="29199" y1="47266" x2="30375" y2="50293"/>
                        <a14:foregroundMark x1="30909" y1="50293" x2="26758" y2="33105"/>
                        <a14:foregroundMark x1="32324" y1="56152" x2="30909" y2="50293"/>
                        <a14:foregroundMark x1="26758" y1="33105" x2="29492" y2="23340"/>
                        <a14:foregroundMark x1="29492" y1="23340" x2="35645" y2="16797"/>
                        <a14:foregroundMark x1="35645" y1="16797" x2="62402" y2="12695"/>
                        <a14:foregroundMark x1="62402" y1="12695" x2="71191" y2="20898"/>
                        <a14:foregroundMark x1="71191" y1="20898" x2="75488" y2="49707"/>
                        <a14:foregroundMark x1="75488" y1="49707" x2="72070" y2="66602"/>
                        <a14:foregroundMark x1="53418" y1="14063" x2="44043" y2="11133"/>
                        <a14:foregroundMark x1="44043" y1="11133" x2="35254" y2="16016"/>
                        <a14:foregroundMark x1="35254" y1="16016" x2="34961" y2="16602"/>
                        <a14:foregroundMark x1="52246" y1="21973" x2="62500" y2="43262"/>
                        <a14:foregroundMark x1="62500" y1="43262" x2="63379" y2="43457"/>
                        <a14:foregroundMark x1="62598" y1="31934" x2="64844" y2="46289"/>
                        <a14:foregroundMark x1="64844" y1="46289" x2="64844" y2="46289"/>
                        <a14:foregroundMark x1="69629" y1="34277" x2="70605" y2="39453"/>
                        <a14:foregroundMark x1="67188" y1="24707" x2="71680" y2="32227"/>
                        <a14:foregroundMark x1="71680" y1="32227" x2="71680" y2="32227"/>
                        <a14:foregroundMark x1="69629" y1="34570" x2="70215" y2="36328"/>
                        <a14:foregroundMark x1="38216" y1="43164" x2="43262" y2="56641"/>
                        <a14:foregroundMark x1="34961" y1="34473" x2="37228" y2="40527"/>
                        <a14:foregroundMark x1="41797" y1="32227" x2="41992" y2="57715"/>
                        <a14:foregroundMark x1="41992" y1="57715" x2="41504" y2="58789"/>
                        <a14:foregroundMark x1="33334" y1="50293" x2="42285" y2="61035"/>
                        <a14:foregroundMark x1="33008" y1="49902" x2="33334" y2="50293"/>
                        <a14:foregroundMark x1="68555" y1="55176" x2="60742" y2="64160"/>
                        <a14:foregroundMark x1="50391" y1="41992" x2="67188" y2="64258"/>
                        <a14:foregroundMark x1="48730" y1="39160" x2="55957" y2="74805"/>
                        <a14:foregroundMark x1="55957" y1="74805" x2="44336" y2="70996"/>
                        <a14:foregroundMark x1="44336" y1="70996" x2="49121" y2="71191"/>
                        <a14:foregroundMark x1="61816" y1="59082" x2="58008" y2="64453"/>
                        <a14:foregroundMark x1="45313" y1="36719" x2="41797" y2="50000"/>
                        <a14:foregroundMark x1="41797" y1="50000" x2="49121" y2="58105"/>
                        <a14:foregroundMark x1="49121" y1="58105" x2="52441" y2="59277"/>
                        <a14:foregroundMark x1="42871" y1="45020" x2="43555" y2="54004"/>
                        <a14:foregroundMark x1="43555" y1="54004" x2="43848" y2="54004"/>
                        <a14:foregroundMark x1="42578" y1="46289" x2="45508" y2="54297"/>
                        <a14:backgroundMark x1="32129" y1="50293" x2="32129" y2="50293"/>
                        <a14:backgroundMark x1="38672" y1="41309" x2="38672" y2="41309"/>
                        <a14:backgroundMark x1="38867" y1="40527" x2="38867" y2="4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19" y="2187775"/>
            <a:ext cx="4482391" cy="448239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3915CAA-8E61-2958-19CF-15819EB77214}"/>
              </a:ext>
            </a:extLst>
          </p:cNvPr>
          <p:cNvSpPr txBox="1"/>
          <p:nvPr/>
        </p:nvSpPr>
        <p:spPr>
          <a:xfrm>
            <a:off x="4601389" y="2777550"/>
            <a:ext cx="163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есной</a:t>
            </a:r>
            <a:r>
              <a:rPr lang="ru-RU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97F4B4-61FB-A0B3-012F-D5A33C3382A7}"/>
              </a:ext>
            </a:extLst>
          </p:cNvPr>
          <p:cNvSpPr txBox="1"/>
          <p:nvPr/>
        </p:nvSpPr>
        <p:spPr>
          <a:xfrm>
            <a:off x="8054129" y="2769352"/>
            <a:ext cx="151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растут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E9011E-B632-A090-4309-C13E2FCFDE56}"/>
              </a:ext>
            </a:extLst>
          </p:cNvPr>
          <p:cNvSpPr txBox="1"/>
          <p:nvPr/>
        </p:nvSpPr>
        <p:spPr>
          <a:xfrm>
            <a:off x="6124553" y="2774606"/>
            <a:ext cx="207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нарциссы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643833E-3346-621A-A6C0-66A50C7533B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61" b="89844" l="7422" r="93359">
                        <a14:foregroundMark x1="7422" y1="54395" x2="7422" y2="54395"/>
                        <a14:foregroundMark x1="93359" y1="53711" x2="93359" y2="53711"/>
                        <a14:foregroundMark x1="92871" y1="32617" x2="92871" y2="32617"/>
                        <a14:foregroundMark x1="91602" y1="30957" x2="91602" y2="30957"/>
                        <a14:backgroundMark x1="29102" y1="37402" x2="29102" y2="37402"/>
                        <a14:backgroundMark x1="32324" y1="36523" x2="32324" y2="36523"/>
                        <a14:backgroundMark x1="40430" y1="30859" x2="40430" y2="30859"/>
                        <a14:backgroundMark x1="50684" y1="32031" x2="50684" y2="32031"/>
                        <a14:backgroundMark x1="33398" y1="47168" x2="33398" y2="47168"/>
                        <a14:backgroundMark x1="61035" y1="37695" x2="61035" y2="37695"/>
                        <a14:backgroundMark x1="70020" y1="54785" x2="70020" y2="54785"/>
                        <a14:backgroundMark x1="76367" y1="50488" x2="76367" y2="50488"/>
                        <a14:backgroundMark x1="56348" y1="46094" x2="56348" y2="46094"/>
                        <a14:backgroundMark x1="47559" y1="44336" x2="47559" y2="44336"/>
                        <a14:backgroundMark x1="23730" y1="53320" x2="23730" y2="53320"/>
                        <a14:backgroundMark x1="68945" y1="40625" x2="6894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163" y="1804465"/>
            <a:ext cx="5014992" cy="501499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EE0B977-A2C0-E565-3734-B9CA1D8EDC2F}"/>
              </a:ext>
            </a:extLst>
          </p:cNvPr>
          <p:cNvSpPr txBox="1"/>
          <p:nvPr/>
        </p:nvSpPr>
        <p:spPr>
          <a:xfrm>
            <a:off x="4652191" y="3925092"/>
            <a:ext cx="142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C8B424-948D-078E-220F-1C12CC2B128D}"/>
              </a:ext>
            </a:extLst>
          </p:cNvPr>
          <p:cNvSpPr txBox="1"/>
          <p:nvPr/>
        </p:nvSpPr>
        <p:spPr>
          <a:xfrm>
            <a:off x="7314093" y="3920804"/>
            <a:ext cx="187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починить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7B8B7F-329C-AE58-D67C-0BBAA0856575}"/>
              </a:ext>
            </a:extLst>
          </p:cNvPr>
          <p:cNvSpPr txBox="1"/>
          <p:nvPr/>
        </p:nvSpPr>
        <p:spPr>
          <a:xfrm>
            <a:off x="5988549" y="3929584"/>
            <a:ext cx="185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5965B84-F39A-DBEF-2757-75490246BA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27371" y1="68851" x2="26771" y2="66573"/>
                        <a14:foregroundMark x1="61719" y1="29395" x2="58789" y2="40430"/>
                        <a14:foregroundMark x1="58789" y1="40430" x2="63281" y2="38770"/>
                        <a14:foregroundMark x1="28480" y1="63184" x2="28022" y2="63371"/>
                        <a14:foregroundMark x1="29199" y1="62891" x2="28480" y2="63184"/>
                        <a14:foregroundMark x1="23598" y1="68161" x2="23438" y2="69727"/>
                        <a14:foregroundMark x1="79980" y1="75488" x2="79980" y2="81738"/>
                        <a14:foregroundMark x1="26322" y1="67794" x2="26465" y2="71777"/>
                        <a14:foregroundMark x1="26272" y1="66387" x2="26304" y2="67273"/>
                        <a14:foregroundMark x1="43945" y1="27344" x2="43945" y2="27344"/>
                        <a14:foregroundMark x1="45898" y1="32324" x2="45898" y2="32324"/>
                        <a14:foregroundMark x1="41992" y1="26953" x2="43652" y2="33008"/>
                        <a14:backgroundMark x1="27009" y1="71758" x2="27148" y2="72070"/>
                        <a14:backgroundMark x1="26444" y1="60645" x2="25781" y2="60645"/>
                        <a14:backgroundMark x1="43592" y1="33024" x2="43359" y2="35156"/>
                        <a14:backgroundMark x1="47168" y1="34082" x2="45898" y2="34180"/>
                        <a14:backgroundMark x1="43848" y1="34863" x2="44238" y2="38184"/>
                        <a14:backgroundMark x1="26953" y1="63184" x2="26953" y2="63184"/>
                        <a14:backgroundMark x1="26953" y1="63184" x2="26074" y2="60938"/>
                        <a14:backgroundMark x1="27148" y1="60742" x2="24316" y2="65625"/>
                        <a14:backgroundMark x1="25000" y1="66211" x2="23242" y2="67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909" y="1443949"/>
            <a:ext cx="5317132" cy="531713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B18A444-9BE8-2026-0B55-009D80A13FC9}"/>
              </a:ext>
            </a:extLst>
          </p:cNvPr>
          <p:cNvSpPr txBox="1"/>
          <p:nvPr/>
        </p:nvSpPr>
        <p:spPr>
          <a:xfrm>
            <a:off x="6256899" y="5117215"/>
            <a:ext cx="173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31D48A-881D-EDB2-7E0F-20D2ABB1ECEB}"/>
              </a:ext>
            </a:extLst>
          </p:cNvPr>
          <p:cNvSpPr txBox="1"/>
          <p:nvPr/>
        </p:nvSpPr>
        <p:spPr>
          <a:xfrm>
            <a:off x="7288140" y="5117215"/>
            <a:ext cx="191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наварили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26C467-AB13-6ED1-1797-792E6D4D994D}"/>
              </a:ext>
            </a:extLst>
          </p:cNvPr>
          <p:cNvSpPr txBox="1"/>
          <p:nvPr/>
        </p:nvSpPr>
        <p:spPr>
          <a:xfrm>
            <a:off x="4463953" y="5134775"/>
            <a:ext cx="179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макарон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413DE6-BB12-399C-8FFF-DC0C31C1C7F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3" y="348590"/>
            <a:ext cx="1162452" cy="100592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0D82E0E-462B-B26C-ED6C-61984149B3A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4" y="1915681"/>
            <a:ext cx="4545785" cy="46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2565 0.0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8789 -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06875 -0.06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19154 0.063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303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81481E-6 L 0.1405 0.001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1654 -0.0648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19909 0.0627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312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1862 -0.0615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8333 -0.0013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3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6745 0.067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335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01589 -0.0662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0729 -0.07199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611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18672 -0.0046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9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17669 0.07639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8984 -0.0032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162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0586 0.05695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47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06224 -0.05417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23 L -0.13359 -0.07268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-3657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2 0.00116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1586 0.00208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93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0299 -0.00046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10963 0.00139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69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17044 -0.00069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4258 0.06435 " pathEditMode="relative" rAng="0" ptsTypes="AA">
                                      <p:cBhvr>
                                        <p:cTn id="40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3218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4127 0.06134 " pathEditMode="relative" rAng="0" ptsTypes="AA">
                                      <p:cBhvr>
                                        <p:cTn id="40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305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25326 0.0618 " pathEditMode="relative" rAng="0" ptsTypes="AA">
                                      <p:cBhvr>
                                        <p:cTn id="40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21" grpId="0"/>
      <p:bldP spid="21" grpId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8" grpId="0"/>
      <p:bldP spid="28" grpId="1"/>
      <p:bldP spid="29" grpId="0"/>
      <p:bldP spid="29" grpId="1"/>
      <p:bldP spid="29" grpId="2"/>
      <p:bldP spid="30" grpId="0"/>
      <p:bldP spid="30" grpId="1"/>
      <p:bldP spid="30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2" grpId="0" animBg="1"/>
      <p:bldP spid="2" grpId="1" animBg="1"/>
      <p:bldP spid="35" grpId="0"/>
      <p:bldP spid="35" grpId="1"/>
      <p:bldP spid="35" grpId="2"/>
      <p:bldP spid="41" grpId="0"/>
      <p:bldP spid="41" grpId="1"/>
      <p:bldP spid="41" grpId="2"/>
      <p:bldP spid="48" grpId="0"/>
      <p:bldP spid="48" grpId="1"/>
      <p:bldP spid="48" grpId="2"/>
      <p:bldP spid="51" grpId="0"/>
      <p:bldP spid="51" grpId="1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7" grpId="0"/>
      <p:bldP spid="57" grpId="1"/>
      <p:bldP spid="59" grpId="0"/>
      <p:bldP spid="59" grpId="1"/>
      <p:bldP spid="59" grpId="2"/>
      <p:bldP spid="62" grpId="0"/>
      <p:bldP spid="62" grpId="1"/>
      <p:bldP spid="62" grpId="2"/>
      <p:bldP spid="65" grpId="0"/>
      <p:bldP spid="65" grpId="1"/>
      <p:bldP spid="67" grpId="0"/>
      <p:bldP spid="67" grpId="1"/>
      <p:bldP spid="67" grpId="2"/>
      <p:bldP spid="68" grpId="0"/>
      <p:bldP spid="68" grpId="1"/>
      <p:bldP spid="68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BA701D8-0CB2-4097-8621-26315738EE8B}"/>
</file>

<file path=customXml/itemProps2.xml><?xml version="1.0" encoding="utf-8"?>
<ds:datastoreItem xmlns:ds="http://schemas.openxmlformats.org/officeDocument/2006/customXml" ds:itemID="{3F5E7962-303A-4710-BADC-9B802D5DFC00}"/>
</file>

<file path=customXml/itemProps3.xml><?xml version="1.0" encoding="utf-8"?>
<ds:datastoreItem xmlns:ds="http://schemas.openxmlformats.org/officeDocument/2006/customXml" ds:itemID="{D6E5CD75-17F7-4489-8D5E-95871961AAF9}"/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46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2025-12-04T23:58:46Z</dcterms:created>
  <dcterms:modified xsi:type="dcterms:W3CDTF">2025-12-10T15:03:11Z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