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2" y="-37599"/>
            <a:ext cx="12529392" cy="7159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60648"/>
            <a:ext cx="4365104" cy="436510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26324" y="1265355"/>
            <a:ext cx="2520280" cy="2355690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72816"/>
            <a:ext cx="1819713" cy="1330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2" y="1493552"/>
            <a:ext cx="1895364" cy="1889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2" y="1321895"/>
            <a:ext cx="2060848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35" y="1388242"/>
            <a:ext cx="1928153" cy="1928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98" y="1265355"/>
            <a:ext cx="2104816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8" y="2086711"/>
            <a:ext cx="4226976" cy="4226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9" y="4149080"/>
            <a:ext cx="2399132" cy="2399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4" y="4258102"/>
            <a:ext cx="2116963" cy="2116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2" y="5348646"/>
            <a:ext cx="1109342" cy="1007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" y="124100"/>
            <a:ext cx="1092229" cy="1092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66" y="5425283"/>
            <a:ext cx="1122929" cy="1122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34" y="3861048"/>
            <a:ext cx="2573360" cy="2573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4" y="976923"/>
            <a:ext cx="2736099" cy="27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C16FED-8557-4B43-BCEA-D5240181F4DF}"/>
</file>

<file path=customXml/itemProps2.xml><?xml version="1.0" encoding="utf-8"?>
<ds:datastoreItem xmlns:ds="http://schemas.openxmlformats.org/officeDocument/2006/customXml" ds:itemID="{5E58B23F-922A-4793-83C6-5998DCF0C18D}"/>
</file>

<file path=customXml/itemProps3.xml><?xml version="1.0" encoding="utf-8"?>
<ds:datastoreItem xmlns:ds="http://schemas.openxmlformats.org/officeDocument/2006/customXml" ds:itemID="{E30385DB-FAC1-448F-B5A7-AFBA0633296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</cp:revision>
  <dcterms:created xsi:type="dcterms:W3CDTF">2025-12-10T13:05:12Z</dcterms:created>
  <dcterms:modified xsi:type="dcterms:W3CDTF">2025-12-10T13:21:14Z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