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973" y="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41424-4F1E-FDE6-166A-173229E4B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186CB6-3885-0E9E-0EFE-461E4B7E7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37A2D-A6FA-BA4C-92DF-DB51E202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4DE74-096F-53AD-3783-151BA40F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BFB704-0C95-5D60-B4E5-666CB8CE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1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B754B-50FF-D57E-9282-CEF075BE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1E9DA-BC50-2158-A8A4-7A61963BF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CF6D6E-C58F-D5A2-1AAE-D15A06CC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DF8AB-0A75-2A43-BD5E-886AB62E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BAB59-A77C-7F91-C1D3-FFAFFFD3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B70C8A-32DB-805F-652E-7BFB53214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C5BF3B-69DC-8839-E1F4-FC808DAD5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CB71D-4459-4E0D-1B02-935D5848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7A132-0363-B9FA-A650-67016C24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9B3FDA-823B-ED23-5670-6AE6E3EF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5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8662-1DE8-6E1A-6A72-DF6D5A55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DD602-72CE-0E7F-1C89-F76393150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F7CB9-0AEA-9668-B7EE-00442DA4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0FF48-B425-7C81-986B-298E8C91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57602-F33C-5299-99B6-611EEC43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6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8090A-ECA4-1AF4-AFD7-AD2A76BF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659BF-D07F-2425-B813-90C3F53E5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4766D-3FD0-A864-0F92-74DE495E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E3487-8781-BEE1-214B-7C50BB30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90F226-DEE8-AAF6-1750-3A3CC19E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6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9D1DC-40F3-C26F-DCBE-0E31A63C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B02068-1236-3E4B-8B63-EA8030488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F76219-AC78-367C-0DE1-8A9D5BE14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B37BC1-61D9-D099-4264-1BEE2A23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DAA7F2-C351-5291-C1CA-301E6056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2411E8-B176-772B-7563-CFEF360C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BBEA5-DBAD-4AF2-3CD3-22FACFDA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A2E97-0C23-C6CC-D518-4034F6EB5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A75C02-E3AA-10A1-41A7-331061594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07D1A6-76F2-CC20-43AE-13BD12672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41C4D1-64BC-1786-56C4-ED0EEE72F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A4288E-F32E-B365-7F87-66435910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10A330-955B-1C0E-070A-B93B3C51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DD7220-F10F-BCBA-7661-DFCB7414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9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FFCC4-DE20-9A77-CABA-5D7E8C6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74DB04-008D-65C3-82E5-354569B8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3733D-F9AE-78F5-800C-C894579A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B89F6A-AD1E-A53F-D9CF-52C294A2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7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F2FA6F-EC34-BB0A-5C1F-61A34E08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D533C4-5E29-4AA8-445B-6DB7E43D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3F35A3-C79A-313F-AAAE-1284251A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BB568-06C8-0E9F-C34A-A3C1E4C6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EDC6E-6717-9F7C-6B36-47B8E4F5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4B1E6-940A-0B12-A234-312219466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B3432E-2143-88DD-A762-2F8E25BD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C7D22-62E5-39D7-AC83-14C7B66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AAA7BA-5413-CC75-369C-F30119A9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5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C417B-DD99-768C-4584-06EDBF14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C4A96D-E70D-374D-8F67-ED546894E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C9C3CC-29E0-ABBC-65CC-D049B5729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CFFD-FAFC-E826-B022-FA44BDCE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FD857F-2C71-4AD1-49EC-B1CFB07E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B8506C-9E25-0748-4584-E687868E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2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11F8E-DD44-1C10-F37B-9D53F2B9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8FBE0D-C285-B66F-3D6A-1BFD5214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78D17-DAB4-B302-0379-03FB9D277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88A9-5560-4437-AA01-D0E6C2B2C2D4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278F8-FB51-7AB6-3C79-AC1FD1043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2C070-B6C5-2F60-F5D7-CC04FB8B5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FE51-ACAC-4226-A866-A3AC2135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8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3.pn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48D5B9-CC22-E50E-1023-F921FE67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2" y="-42856"/>
            <a:ext cx="12313292" cy="6900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33D6D2-7158-E726-D135-EA730A634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28" y="3632199"/>
            <a:ext cx="3128572" cy="312857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FCCA04D-944C-3829-3A5F-2975C130D8C7}"/>
              </a:ext>
            </a:extLst>
          </p:cNvPr>
          <p:cNvSpPr/>
          <p:nvPr/>
        </p:nvSpPr>
        <p:spPr>
          <a:xfrm>
            <a:off x="465667" y="1854200"/>
            <a:ext cx="3843866" cy="43772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7E8DC02-6E17-0878-8D36-B3DF56BEFCF9}"/>
              </a:ext>
            </a:extLst>
          </p:cNvPr>
          <p:cNvSpPr/>
          <p:nvPr/>
        </p:nvSpPr>
        <p:spPr>
          <a:xfrm>
            <a:off x="4438012" y="399037"/>
            <a:ext cx="4893733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C912E0-980C-C16A-F324-6AC36A24A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012" y="2704486"/>
            <a:ext cx="4907705" cy="10059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6D2F59-AB87-99D5-2878-A000A721F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012" y="1544098"/>
            <a:ext cx="4907705" cy="10059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D406EA-9830-51B3-C11D-AA17E1CA1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76" y="3864874"/>
            <a:ext cx="4907705" cy="10059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72C9CC-28F3-CDCF-5453-44B5BD0F1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76" y="5025262"/>
            <a:ext cx="4907705" cy="1005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A999E5-AEF9-4631-260B-BF9A2656F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105" y1="48921" x2="65723" y2="50879"/>
                        <a14:foregroundMark x1="64551" y1="42871" x2="67285" y2="52246"/>
                        <a14:foregroundMark x1="67285" y1="52246" x2="64608" y2="51288"/>
                        <a14:foregroundMark x1="58008" y1="48926" x2="59289" y2="46230"/>
                        <a14:foregroundMark x1="59961" y1="43750" x2="59668" y2="43750"/>
                        <a14:foregroundMark x1="36914" y1="42090" x2="38965" y2="47461"/>
                        <a14:foregroundMark x1="42676" y1="42090" x2="35645" y2="43262"/>
                        <a14:foregroundMark x1="27832" y1="33398" x2="23340" y2="37109"/>
                        <a14:backgroundMark x1="61621" y1="38770" x2="63672" y2="48242"/>
                        <a14:backgroundMark x1="63672" y1="48242" x2="63672" y2="48242"/>
                        <a14:backgroundMark x1="61133" y1="44922" x2="62793" y2="52734"/>
                        <a14:backgroundMark x1="57031" y1="48633" x2="58691" y2="5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12641"/>
          <a:stretch/>
        </p:blipFill>
        <p:spPr>
          <a:xfrm>
            <a:off x="533861" y="1846039"/>
            <a:ext cx="3859677" cy="51656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AFBC33-4949-8E1D-4D40-D78C4C24E608}"/>
              </a:ext>
            </a:extLst>
          </p:cNvPr>
          <p:cNvSpPr txBox="1"/>
          <p:nvPr/>
        </p:nvSpPr>
        <p:spPr>
          <a:xfrm>
            <a:off x="7125228" y="425472"/>
            <a:ext cx="185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Дідусь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234303-5D5C-B643-3426-B991DD5B5D9C}"/>
              </a:ext>
            </a:extLst>
          </p:cNvPr>
          <p:cNvSpPr txBox="1"/>
          <p:nvPr/>
        </p:nvSpPr>
        <p:spPr>
          <a:xfrm>
            <a:off x="6177100" y="855321"/>
            <a:ext cx="195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BDAC3A-D3B6-3E30-1A38-46A1D68E0C65}"/>
              </a:ext>
            </a:extLst>
          </p:cNvPr>
          <p:cNvSpPr txBox="1"/>
          <p:nvPr/>
        </p:nvSpPr>
        <p:spPr>
          <a:xfrm>
            <a:off x="4543634" y="403035"/>
            <a:ext cx="231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помідор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8EA887-2DA7-BDBA-82C7-70CF7AF36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0" b="92090" l="9961" r="89844">
                        <a14:foregroundMark x1="40723" y1="55859" x2="38770" y2="62305"/>
                        <a14:foregroundMark x1="63574" y1="15039" x2="59668" y2="40918"/>
                        <a14:foregroundMark x1="57617" y1="10547" x2="40234" y2="23535"/>
                        <a14:foregroundMark x1="40234" y1="23535" x2="48438" y2="36914"/>
                        <a14:foregroundMark x1="48438" y1="36914" x2="63184" y2="40527"/>
                        <a14:foregroundMark x1="63184" y1="40527" x2="76855" y2="38086"/>
                        <a14:foregroundMark x1="76855" y1="38086" x2="80273" y2="25488"/>
                        <a14:foregroundMark x1="80273" y1="25488" x2="68848" y2="13281"/>
                        <a14:foregroundMark x1="68848" y1="13281" x2="56445" y2="12402"/>
                        <a14:foregroundMark x1="56445" y1="12402" x2="51660" y2="13574"/>
                        <a14:foregroundMark x1="67578" y1="42969" x2="48438" y2="39063"/>
                        <a14:foregroundMark x1="48438" y1="39063" x2="38379" y2="31250"/>
                        <a14:foregroundMark x1="38379" y1="31250" x2="44824" y2="17480"/>
                        <a14:foregroundMark x1="44824" y1="17480" x2="65234" y2="12500"/>
                        <a14:foregroundMark x1="65234" y1="12500" x2="83398" y2="24707"/>
                        <a14:foregroundMark x1="83398" y1="24707" x2="84473" y2="36816"/>
                        <a14:foregroundMark x1="84473" y1="36816" x2="61621" y2="45898"/>
                        <a14:foregroundMark x1="59180" y1="47461" x2="41016" y2="39844"/>
                        <a14:foregroundMark x1="41016" y1="39844" x2="34668" y2="22754"/>
                        <a14:foregroundMark x1="34668" y1="22754" x2="43066" y2="14746"/>
                        <a14:foregroundMark x1="43066" y1="14746" x2="54980" y2="9180"/>
                        <a14:foregroundMark x1="54980" y1="9180" x2="73730" y2="11035"/>
                        <a14:foregroundMark x1="73730" y1="11035" x2="84766" y2="21680"/>
                        <a14:foregroundMark x1="84766" y1="21680" x2="84082" y2="39648"/>
                        <a14:foregroundMark x1="84082" y1="39648" x2="52637" y2="52734"/>
                        <a14:foregroundMark x1="52637" y1="52734" x2="43359" y2="43457"/>
                        <a14:foregroundMark x1="43359" y1="43457" x2="41699" y2="39453"/>
                        <a14:foregroundMark x1="33691" y1="89941" x2="38867" y2="9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4" b="3444"/>
          <a:stretch/>
        </p:blipFill>
        <p:spPr>
          <a:xfrm>
            <a:off x="-271243" y="1759183"/>
            <a:ext cx="4970564" cy="46282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39116D-8A7D-5695-D9E9-8919B27657B5}"/>
              </a:ext>
            </a:extLst>
          </p:cNvPr>
          <p:cNvSpPr txBox="1"/>
          <p:nvPr/>
        </p:nvSpPr>
        <p:spPr>
          <a:xfrm>
            <a:off x="4405696" y="1602380"/>
            <a:ext cx="241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Ведмежа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4428FA-9939-37CA-B691-41CD4E929273}"/>
              </a:ext>
            </a:extLst>
          </p:cNvPr>
          <p:cNvSpPr txBox="1"/>
          <p:nvPr/>
        </p:nvSpPr>
        <p:spPr>
          <a:xfrm>
            <a:off x="7021398" y="1624359"/>
            <a:ext cx="243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едмедицю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155F0E-51EC-6E34-AED8-0D463BB92F15}"/>
              </a:ext>
            </a:extLst>
          </p:cNvPr>
          <p:cNvSpPr txBox="1"/>
          <p:nvPr/>
        </p:nvSpPr>
        <p:spPr>
          <a:xfrm>
            <a:off x="4786739" y="2061524"/>
            <a:ext cx="144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думає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62234C-3829-E8A9-0713-38542EB79BED}"/>
              </a:ext>
            </a:extLst>
          </p:cNvPr>
          <p:cNvSpPr txBox="1"/>
          <p:nvPr/>
        </p:nvSpPr>
        <p:spPr>
          <a:xfrm>
            <a:off x="6235617" y="1602380"/>
            <a:ext cx="89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E89BCA-1A8E-E9F0-F313-712340ED0C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2012" y1="55078" x2="47949" y2="53027"/>
                        <a14:foregroundMark x1="47949" y1="53027" x2="44141" y2="60352"/>
                        <a14:foregroundMark x1="44141" y1="60352" x2="48926" y2="71094"/>
                        <a14:foregroundMark x1="48926" y1="71094" x2="53320" y2="74219"/>
                        <a14:foregroundMark x1="38921" y1="79838" x2="58466" y2="81275"/>
                        <a14:foregroundMark x1="80466" y1="81163" x2="81223" y2="81049"/>
                        <a14:foregroundMark x1="55982" y1="50586" x2="62793" y2="66602"/>
                        <a14:foregroundMark x1="52493" y1="42383" x2="55982" y2="50586"/>
                        <a14:foregroundMark x1="52343" y1="42031" x2="52493" y2="42383"/>
                        <a14:foregroundMark x1="62793" y1="66602" x2="62891" y2="66797"/>
                        <a14:foregroundMark x1="85135" y1="79841" x2="85037" y2="80851"/>
                        <a14:foregroundMark x1="85254" y1="78613" x2="85202" y2="79148"/>
                        <a14:foregroundMark x1="58187" y1="72369" x2="42676" y2="76074"/>
                        <a14:foregroundMark x1="42676" y1="76074" x2="53223" y2="76367"/>
                        <a14:foregroundMark x1="53223" y1="76367" x2="41602" y2="69238"/>
                        <a14:foregroundMark x1="41602" y1="69238" x2="39063" y2="62207"/>
                        <a14:foregroundMark x1="39063" y1="62207" x2="49414" y2="58789"/>
                        <a14:foregroundMark x1="49414" y1="58789" x2="51270" y2="48730"/>
                        <a14:foregroundMark x1="45470" y1="45025" x2="44160" y2="44188"/>
                        <a14:foregroundMark x1="51270" y1="48730" x2="49293" y2="47467"/>
                        <a14:foregroundMark x1="54128" y1="39335" x2="59366" y2="40278"/>
                        <a14:foregroundMark x1="61135" y1="40033" x2="56055" y2="38281"/>
                        <a14:foregroundMark x1="56055" y1="38281" x2="55078" y2="38379"/>
                        <a14:foregroundMark x1="36523" y1="70605" x2="36328" y2="58691"/>
                        <a14:foregroundMark x1="40203" y1="46216" x2="40332" y2="45801"/>
                        <a14:foregroundMark x1="36328" y1="58691" x2="39125" y2="49686"/>
                        <a14:foregroundMark x1="38706" y1="49715" x2="35938" y2="62500"/>
                        <a14:foregroundMark x1="35938" y1="62500" x2="39648" y2="73828"/>
                        <a14:foregroundMark x1="39258" y1="74512" x2="58496" y2="78613"/>
                        <a14:foregroundMark x1="57764" y1="84394" x2="57419" y2="84424"/>
                        <a14:foregroundMark x1="76232" y1="69756" x2="77281" y2="70604"/>
                        <a14:foregroundMark x1="65258" y1="50077" x2="63867" y2="60059"/>
                        <a14:foregroundMark x1="63867" y1="60059" x2="63184" y2="52539"/>
                        <a14:foregroundMark x1="62963" y1="51992" x2="59277" y2="42871"/>
                        <a14:foregroundMark x1="59277" y1="42871" x2="61188" y2="45689"/>
                        <a14:foregroundMark x1="65554" y1="53613" x2="66113" y2="56055"/>
                        <a14:foregroundMark x1="45313" y1="50195" x2="44629" y2="52930"/>
                        <a14:foregroundMark x1="44922" y1="55371" x2="42188" y2="67773"/>
                        <a14:foregroundMark x1="42188" y1="67773" x2="50977" y2="61914"/>
                        <a14:foregroundMark x1="50977" y1="61914" x2="38867" y2="65820"/>
                        <a14:foregroundMark x1="38867" y1="65820" x2="49805" y2="65332"/>
                        <a14:foregroundMark x1="49805" y1="65332" x2="57813" y2="67188"/>
                        <a14:foregroundMark x1="57813" y1="67188" x2="60059" y2="60156"/>
                        <a14:foregroundMark x1="60059" y1="60156" x2="49316" y2="57910"/>
                        <a14:foregroundMark x1="49316" y1="57910" x2="45215" y2="73828"/>
                        <a14:foregroundMark x1="45215" y1="73828" x2="55078" y2="73730"/>
                        <a14:foregroundMark x1="55078" y1="73730" x2="57910" y2="71875"/>
                        <a14:foregroundMark x1="43945" y1="26855" x2="43945" y2="26855"/>
                        <a14:foregroundMark x1="46094" y1="32422" x2="46094" y2="32422"/>
                        <a14:foregroundMark x1="44531" y1="37012" x2="42480" y2="43945"/>
                        <a14:foregroundMark x1="48145" y1="36230" x2="51563" y2="38867"/>
                        <a14:foregroundMark x1="51563" y1="34375" x2="52246" y2="41699"/>
                        <a14:foregroundMark x1="51758" y1="33789" x2="51367" y2="43945"/>
                        <a14:foregroundMark x1="48145" y1="37988" x2="48340" y2="46582"/>
                        <a14:foregroundMark x1="45898" y1="47168" x2="34863" y2="48633"/>
                        <a14:foregroundMark x1="34863" y1="48633" x2="44727" y2="47754"/>
                        <a14:foregroundMark x1="44727" y1="47754" x2="36523" y2="50000"/>
                        <a14:foregroundMark x1="64327" y1="77390" x2="67606" y2="82959"/>
                        <a14:foregroundMark x1="63640" y1="83166" x2="58301" y2="81641"/>
                        <a14:foregroundMark x1="58301" y1="81641" x2="58301" y2="81641"/>
                        <a14:foregroundMark x1="65234" y1="77637" x2="71973" y2="84863"/>
                        <a14:foregroundMark x1="71973" y1="84863" x2="69824" y2="85938"/>
                        <a14:foregroundMark x1="72266" y1="83887" x2="65820" y2="78027"/>
                        <a14:foregroundMark x1="65820" y1="78027" x2="70020" y2="79199"/>
                        <a14:foregroundMark x1="70313" y1="79199" x2="71680" y2="79492"/>
                        <a14:foregroundMark x1="68066" y1="77832" x2="70313" y2="78613"/>
                        <a14:foregroundMark x1="47168" y1="45313" x2="50000" y2="46582"/>
                        <a14:backgroundMark x1="82227" y1="20996" x2="82422" y2="33496"/>
                        <a14:backgroundMark x1="82422" y1="33496" x2="85742" y2="43945"/>
                        <a14:backgroundMark x1="85742" y1="43945" x2="85742" y2="57422"/>
                        <a14:backgroundMark x1="85742" y1="57422" x2="86230" y2="57715"/>
                        <a14:backgroundMark x1="75195" y1="24902" x2="74805" y2="28418"/>
                        <a14:backgroundMark x1="57520" y1="50586" x2="57520" y2="50586"/>
                        <a14:backgroundMark x1="67480" y1="66602" x2="68652" y2="71484"/>
                        <a14:backgroundMark x1="70117" y1="67480" x2="74219" y2="71387"/>
                        <a14:backgroundMark x1="86230" y1="74023" x2="86230" y2="74023"/>
                        <a14:backgroundMark x1="75586" y1="81152" x2="77637" y2="81738"/>
                        <a14:backgroundMark x1="47656" y1="84668" x2="39746" y2="88672"/>
                        <a14:backgroundMark x1="30566" y1="83496" x2="40234" y2="84375"/>
                        <a14:backgroundMark x1="27246" y1="83008" x2="30078" y2="83496"/>
                        <a14:backgroundMark x1="16211" y1="72461" x2="16211" y2="74121"/>
                        <a14:backgroundMark x1="15332" y1="73633" x2="15137" y2="75098"/>
                        <a14:backgroundMark x1="16504" y1="72949" x2="16504" y2="74121"/>
                        <a14:backgroundMark x1="15918" y1="73242" x2="15723" y2="74414"/>
                        <a14:backgroundMark x1="61621" y1="80859" x2="61435" y2="80992"/>
                        <a14:backgroundMark x1="57715" y1="84473" x2="60547" y2="84375"/>
                        <a14:backgroundMark x1="73828" y1="81445" x2="74512" y2="83008"/>
                        <a14:backgroundMark x1="78027" y1="81543" x2="79980" y2="82422"/>
                        <a14:backgroundMark x1="85059" y1="81152" x2="84570" y2="86035"/>
                        <a14:backgroundMark x1="86133" y1="73340" x2="86914" y2="73926"/>
                        <a14:backgroundMark x1="73828" y1="71289" x2="74805" y2="73438"/>
                        <a14:backgroundMark x1="61328" y1="56934" x2="61328" y2="56934"/>
                        <a14:backgroundMark x1="82520" y1="18359" x2="86328" y2="29590"/>
                        <a14:backgroundMark x1="86328" y1="29590" x2="84863" y2="33496"/>
                        <a14:backgroundMark x1="83984" y1="19043" x2="87012" y2="20215"/>
                        <a14:backgroundMark x1="77930" y1="27930" x2="76563" y2="31250"/>
                        <a14:backgroundMark x1="85352" y1="57422" x2="84766" y2="58691"/>
                        <a14:backgroundMark x1="77832" y1="81543" x2="79395" y2="81934"/>
                        <a14:backgroundMark x1="85059" y1="80859" x2="84863" y2="81348"/>
                        <a14:backgroundMark x1="27637" y1="67676" x2="32129" y2="85938"/>
                        <a14:backgroundMark x1="78223" y1="71094" x2="78418" y2="82910"/>
                        <a14:backgroundMark x1="78418" y1="82910" x2="78418" y2="82910"/>
                        <a14:backgroundMark x1="78418" y1="67871" x2="83496" y2="80469"/>
                        <a14:backgroundMark x1="83496" y1="80469" x2="83008" y2="82520"/>
                        <a14:backgroundMark x1="72266" y1="21387" x2="71875" y2="26855"/>
                        <a14:backgroundMark x1="85059" y1="17480" x2="84277" y2="18750"/>
                        <a14:backgroundMark x1="83691" y1="18750" x2="84082" y2="20605"/>
                        <a14:backgroundMark x1="74512" y1="65820" x2="77148" y2="69141"/>
                        <a14:backgroundMark x1="77930" y1="68262" x2="83105" y2="71484"/>
                        <a14:backgroundMark x1="83691" y1="70117" x2="84668" y2="75586"/>
                        <a14:backgroundMark x1="22168" y1="69043" x2="24414" y2="78809"/>
                        <a14:backgroundMark x1="24414" y1="78809" x2="20703" y2="79004"/>
                        <a14:backgroundMark x1="16895" y1="70508" x2="23340" y2="83789"/>
                        <a14:backgroundMark x1="23340" y1="83789" x2="24609" y2="82520"/>
                        <a14:backgroundMark x1="23145" y1="68066" x2="24414" y2="84375"/>
                        <a14:backgroundMark x1="24414" y1="84375" x2="24609" y2="84766"/>
                        <a14:backgroundMark x1="28027" y1="77637" x2="25586" y2="83887"/>
                        <a14:backgroundMark x1="21094" y1="68457" x2="18848" y2="83203"/>
                        <a14:backgroundMark x1="18848" y1="83203" x2="20703" y2="81250"/>
                        <a14:backgroundMark x1="27051" y1="66699" x2="21387" y2="83594"/>
                        <a14:backgroundMark x1="21387" y1="83594" x2="22559" y2="84766"/>
                        <a14:backgroundMark x1="38379" y1="85742" x2="41602" y2="88184"/>
                        <a14:backgroundMark x1="21094" y1="84766" x2="25195" y2="86914"/>
                        <a14:backgroundMark x1="48145" y1="84473" x2="48730" y2="84473"/>
                        <a14:backgroundMark x1="50000" y1="84082" x2="52832" y2="84766"/>
                        <a14:backgroundMark x1="32324" y1="69238" x2="35156" y2="79102"/>
                        <a14:backgroundMark x1="35156" y1="79102" x2="34961" y2="79883"/>
                        <a14:backgroundMark x1="51660" y1="84277" x2="56738" y2="85352"/>
                        <a14:backgroundMark x1="65234" y1="68652" x2="67871" y2="75195"/>
                        <a14:backgroundMark x1="63770" y1="68848" x2="67676" y2="76367"/>
                        <a14:backgroundMark x1="62793" y1="70703" x2="66211" y2="76367"/>
                        <a14:backgroundMark x1="59961" y1="71289" x2="63184" y2="77148"/>
                        <a14:backgroundMark x1="61816" y1="71680" x2="62598" y2="72559"/>
                        <a14:backgroundMark x1="32715" y1="68457" x2="35156" y2="72363"/>
                        <a14:backgroundMark x1="30664" y1="69238" x2="31152" y2="72168"/>
                        <a14:backgroundMark x1="37012" y1="78027" x2="36621" y2="82031"/>
                        <a14:backgroundMark x1="34766" y1="79395" x2="34570" y2="81055"/>
                        <a14:backgroundMark x1="48730" y1="84961" x2="48828" y2="85938"/>
                        <a14:backgroundMark x1="62988" y1="84082" x2="68262" y2="84961"/>
                        <a14:backgroundMark x1="62012" y1="29883" x2="61426" y2="40625"/>
                        <a14:backgroundMark x1="61426" y1="40625" x2="65039" y2="49805"/>
                        <a14:backgroundMark x1="65039" y1="49805" x2="65039" y2="53613"/>
                        <a14:backgroundMark x1="62402" y1="41895" x2="66016" y2="46973"/>
                        <a14:backgroundMark x1="62207" y1="39648" x2="66016" y2="49805"/>
                        <a14:backgroundMark x1="66016" y1="49805" x2="66016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9371" y="1202646"/>
            <a:ext cx="5756141" cy="57561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17A9263-F025-B685-EFB7-BA535E230BF6}"/>
              </a:ext>
            </a:extLst>
          </p:cNvPr>
          <p:cNvSpPr txBox="1"/>
          <p:nvPr/>
        </p:nvSpPr>
        <p:spPr>
          <a:xfrm>
            <a:off x="4492281" y="2742691"/>
            <a:ext cx="162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 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діда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3DFA9A-4F33-5422-8FA1-C57933B1E0DF}"/>
              </a:ext>
            </a:extLst>
          </p:cNvPr>
          <p:cNvSpPr txBox="1"/>
          <p:nvPr/>
        </p:nvSpPr>
        <p:spPr>
          <a:xfrm>
            <a:off x="6196530" y="2749193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борода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47783F-9745-2CDB-4110-8FAE428C6DB5}"/>
              </a:ext>
            </a:extLst>
          </p:cNvPr>
          <p:cNvSpPr txBox="1"/>
          <p:nvPr/>
        </p:nvSpPr>
        <p:spPr>
          <a:xfrm>
            <a:off x="4602637" y="3195490"/>
            <a:ext cx="233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довга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2DC41D9-270C-15B9-5425-C7A36F0372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945" y="1579381"/>
            <a:ext cx="5150890" cy="51508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483EE0-697E-20CA-49A5-14468FC27468}"/>
              </a:ext>
            </a:extLst>
          </p:cNvPr>
          <p:cNvSpPr txBox="1"/>
          <p:nvPr/>
        </p:nvSpPr>
        <p:spPr>
          <a:xfrm>
            <a:off x="4489713" y="3856216"/>
            <a:ext cx="231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подарували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75E0FF-54F3-E35F-4E7B-337E818B4045}"/>
              </a:ext>
            </a:extLst>
          </p:cNvPr>
          <p:cNvSpPr txBox="1"/>
          <p:nvPr/>
        </p:nvSpPr>
        <p:spPr>
          <a:xfrm>
            <a:off x="4742152" y="4367295"/>
            <a:ext cx="137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Даші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1BC9C2-553A-7BC9-B1D1-DC3D2829EE45}"/>
              </a:ext>
            </a:extLst>
          </p:cNvPr>
          <p:cNvSpPr txBox="1"/>
          <p:nvPr/>
        </p:nvSpPr>
        <p:spPr>
          <a:xfrm>
            <a:off x="7021398" y="3846859"/>
            <a:ext cx="226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велосипед.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478F6B2-E0B6-8223-F2CD-AAEF76AF1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2129" y1="31836" x2="31348" y2="56348"/>
                        <a14:foregroundMark x1="31348" y1="56348" x2="31055" y2="56348"/>
                        <a14:foregroundMark x1="19238" y1="70020" x2="19238" y2="70020"/>
                        <a14:foregroundMark x1="44531" y1="73828" x2="44531" y2="73828"/>
                        <a14:foregroundMark x1="54297" y1="70020" x2="54297" y2="70020"/>
                        <a14:foregroundMark x1="82129" y1="71289" x2="82129" y2="71289"/>
                        <a14:foregroundMark x1="65332" y1="44922" x2="57129" y2="49414"/>
                        <a14:foregroundMark x1="57129" y1="49414" x2="57910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141" y="2122916"/>
            <a:ext cx="4807824" cy="480782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84828F7-6D42-576B-017D-65FF2F238AF8}"/>
              </a:ext>
            </a:extLst>
          </p:cNvPr>
          <p:cNvSpPr txBox="1"/>
          <p:nvPr/>
        </p:nvSpPr>
        <p:spPr>
          <a:xfrm>
            <a:off x="4670864" y="5525984"/>
            <a:ext cx="18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Даша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2E3A1D-1987-EE6E-81FF-11479BEDFEE7}"/>
              </a:ext>
            </a:extLst>
          </p:cNvPr>
          <p:cNvSpPr txBox="1"/>
          <p:nvPr/>
        </p:nvSpPr>
        <p:spPr>
          <a:xfrm>
            <a:off x="4689652" y="5033570"/>
            <a:ext cx="198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доганяє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B97FE7-DCE5-A328-5528-3925AF7A8525}"/>
              </a:ext>
            </a:extLst>
          </p:cNvPr>
          <p:cNvSpPr txBox="1"/>
          <p:nvPr/>
        </p:nvSpPr>
        <p:spPr>
          <a:xfrm>
            <a:off x="6945238" y="5034764"/>
            <a:ext cx="1924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Данила.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4B5F95A-BF2D-CAE0-1B43-CC9BA98EEEC9}"/>
              </a:ext>
            </a:extLst>
          </p:cNvPr>
          <p:cNvSpPr/>
          <p:nvPr/>
        </p:nvSpPr>
        <p:spPr>
          <a:xfrm>
            <a:off x="4416633" y="413550"/>
            <a:ext cx="4893733" cy="10059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F75B8-AB09-716E-4227-879E06F3CE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9484" y="2696662"/>
            <a:ext cx="4907705" cy="10181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C9AC21-92BE-452B-B22F-CAF9B1CB6C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8012" y="3859167"/>
            <a:ext cx="4907705" cy="1018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822006-7DA3-D997-EB67-83BBD94B66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5854" y="1537294"/>
            <a:ext cx="4907705" cy="10181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BEBEDB-9E94-DB2C-A71E-B43D895589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2909" y="5040720"/>
            <a:ext cx="4907705" cy="10181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E5F431-9F38-92B8-7C21-B63026612A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17969" r="80469">
                        <a14:foregroundMark x1="22559" y1="33789" x2="23633" y2="40820"/>
                        <a14:foregroundMark x1="73828" y1="26367" x2="73828" y2="30957"/>
                        <a14:foregroundMark x1="63574" y1="35547" x2="57227" y2="39746"/>
                        <a14:foregroundMark x1="80176" y1="56738" x2="80566" y2="64160"/>
                        <a14:foregroundMark x1="20020" y1="63086" x2="17969" y2="72168"/>
                        <a14:foregroundMark x1="17969" y1="72168" x2="20020" y2="76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12616"/>
          <a:stretch/>
        </p:blipFill>
        <p:spPr>
          <a:xfrm>
            <a:off x="177575" y="1221737"/>
            <a:ext cx="4328037" cy="57886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0FA003C-8070-077A-B39A-BBAA68AC2A54}"/>
              </a:ext>
            </a:extLst>
          </p:cNvPr>
          <p:cNvSpPr txBox="1"/>
          <p:nvPr/>
        </p:nvSpPr>
        <p:spPr>
          <a:xfrm>
            <a:off x="7554238" y="531367"/>
            <a:ext cx="22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Дідусь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79495C-785A-F63B-69CE-7CDA3BBB5F56}"/>
              </a:ext>
            </a:extLst>
          </p:cNvPr>
          <p:cNvSpPr txBox="1"/>
          <p:nvPr/>
        </p:nvSpPr>
        <p:spPr>
          <a:xfrm>
            <a:off x="6014971" y="531367"/>
            <a:ext cx="1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віддав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4353DD-F109-CA44-E0DC-E4FED96275AE}"/>
              </a:ext>
            </a:extLst>
          </p:cNvPr>
          <p:cNvSpPr txBox="1"/>
          <p:nvPr/>
        </p:nvSpPr>
        <p:spPr>
          <a:xfrm>
            <a:off x="4498689" y="531367"/>
            <a:ext cx="176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піджак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7D1EE4D-7A3B-BC88-86B3-7079ED7407A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7793" y1="20605" x2="33398" y2="23242"/>
                        <a14:foregroundMark x1="63379" y1="17871" x2="70898" y2="25098"/>
                        <a14:foregroundMark x1="66895" y1="14355" x2="72168" y2="21973"/>
                        <a14:foregroundMark x1="72168" y1="21973" x2="71387" y2="22363"/>
                        <a14:foregroundMark x1="36035" y1="17871" x2="29297" y2="25098"/>
                        <a14:foregroundMark x1="36035" y1="17480" x2="27539" y2="22363"/>
                        <a14:foregroundMark x1="33789" y1="16602" x2="28418" y2="18848"/>
                        <a14:foregroundMark x1="23535" y1="33105" x2="21777" y2="54980"/>
                        <a14:foregroundMark x1="55273" y1="49219" x2="65820" y2="45801"/>
                        <a14:foregroundMark x1="65820" y1="45801" x2="74707" y2="36621"/>
                        <a14:foregroundMark x1="74707" y1="36621" x2="75879" y2="57227"/>
                        <a14:foregroundMark x1="75879" y1="57227" x2="75879" y2="57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041" y="1459715"/>
            <a:ext cx="5242002" cy="524200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5582E61-5969-ED76-A366-E278B735E68E}"/>
              </a:ext>
            </a:extLst>
          </p:cNvPr>
          <p:cNvSpPr txBox="1"/>
          <p:nvPr/>
        </p:nvSpPr>
        <p:spPr>
          <a:xfrm>
            <a:off x="4581683" y="1534104"/>
            <a:ext cx="156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Богдан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DBE2F4-5C0A-536B-8534-99757227F312}"/>
              </a:ext>
            </a:extLst>
          </p:cNvPr>
          <p:cNvSpPr txBox="1"/>
          <p:nvPr/>
        </p:nvSpPr>
        <p:spPr>
          <a:xfrm>
            <a:off x="6543620" y="2045190"/>
            <a:ext cx="156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дихає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40D2A3-5A6B-3AAE-D7E2-759A0D4FDE06}"/>
              </a:ext>
            </a:extLst>
          </p:cNvPr>
          <p:cNvSpPr txBox="1"/>
          <p:nvPr/>
        </p:nvSpPr>
        <p:spPr>
          <a:xfrm>
            <a:off x="6130432" y="1553184"/>
            <a:ext cx="20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свіжим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F6AB49-0DF4-8F77-C090-E46E9D0A75B3}"/>
              </a:ext>
            </a:extLst>
          </p:cNvPr>
          <p:cNvSpPr txBox="1"/>
          <p:nvPr/>
        </p:nvSpPr>
        <p:spPr>
          <a:xfrm>
            <a:off x="4484743" y="2016090"/>
            <a:ext cx="20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м.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085FCF1-805E-AF61-2546-8D3DA97039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617" b="91895" l="9961" r="89844">
                        <a14:foregroundMark x1="21484" y1="54395" x2="23926" y2="59082"/>
                        <a14:foregroundMark x1="34570" y1="63184" x2="56543" y2="64258"/>
                        <a14:foregroundMark x1="56543" y1="64258" x2="67578" y2="63281"/>
                        <a14:foregroundMark x1="67578" y1="63281" x2="74023" y2="60059"/>
                        <a14:foregroundMark x1="77930" y1="53418" x2="74707" y2="62500"/>
                        <a14:foregroundMark x1="74707" y1="62500" x2="74707" y2="62500"/>
                        <a14:foregroundMark x1="69531" y1="23340" x2="79297" y2="24219"/>
                        <a14:foregroundMark x1="79297" y1="24219" x2="75293" y2="54785"/>
                        <a14:foregroundMark x1="78418" y1="23926" x2="74414" y2="23145"/>
                        <a14:foregroundMark x1="76074" y1="22559" x2="77734" y2="22656"/>
                        <a14:foregroundMark x1="62793" y1="23926" x2="54688" y2="26465"/>
                        <a14:foregroundMark x1="54688" y1="26465" x2="50293" y2="46680"/>
                        <a14:foregroundMark x1="47754" y1="24902" x2="37012" y2="22168"/>
                        <a14:foregroundMark x1="37012" y1="22168" x2="31934" y2="29492"/>
                        <a14:foregroundMark x1="31934" y1="29492" x2="36035" y2="36816"/>
                        <a14:foregroundMark x1="36035" y1="36816" x2="28809" y2="47070"/>
                        <a14:foregroundMark x1="31641" y1="28516" x2="36133" y2="22656"/>
                        <a14:foregroundMark x1="35156" y1="22949" x2="32031" y2="27734"/>
                        <a14:foregroundMark x1="38477" y1="22656" x2="46875" y2="23145"/>
                        <a14:foregroundMark x1="46875" y1="23145" x2="47949" y2="24512"/>
                        <a14:foregroundMark x1="42969" y1="19922" x2="45020" y2="23633"/>
                        <a14:foregroundMark x1="42578" y1="19922" x2="39746" y2="22656"/>
                        <a14:foregroundMark x1="45996" y1="49414" x2="47559" y2="65137"/>
                        <a14:foregroundMark x1="46387" y1="51074" x2="46680" y2="51270"/>
                        <a14:foregroundMark x1="48242" y1="64453" x2="46094" y2="72754"/>
                        <a14:foregroundMark x1="46094" y1="72754" x2="47168" y2="82910"/>
                        <a14:foregroundMark x1="47168" y1="82910" x2="49707" y2="84570"/>
                        <a14:foregroundMark x1="52734" y1="65918" x2="52051" y2="71191"/>
                        <a14:foregroundMark x1="58301" y1="65918" x2="59082" y2="72070"/>
                        <a14:foregroundMark x1="64844" y1="67188" x2="64258" y2="73926"/>
                        <a14:foregroundMark x1="69531" y1="73535" x2="71094" y2="81641"/>
                        <a14:foregroundMark x1="71094" y1="81641" x2="71484" y2="81836"/>
                        <a14:foregroundMark x1="72266" y1="66113" x2="77246" y2="83984"/>
                        <a14:foregroundMark x1="77246" y1="83984" x2="77148" y2="84082"/>
                        <a14:foregroundMark x1="77539" y1="86133" x2="39453" y2="88184"/>
                        <a14:foregroundMark x1="39453" y1="88184" x2="39551" y2="87891"/>
                        <a14:foregroundMark x1="54492" y1="83105" x2="65234" y2="83691"/>
                        <a14:foregroundMark x1="78516" y1="84473" x2="57520" y2="97266"/>
                        <a14:foregroundMark x1="57520" y1="97266" x2="51660" y2="91602"/>
                        <a14:foregroundMark x1="51660" y1="91602" x2="51465" y2="91602"/>
                        <a14:foregroundMark x1="52832" y1="91992" x2="82520" y2="87500"/>
                        <a14:foregroundMark x1="82520" y1="87500" x2="77148" y2="85156"/>
                        <a14:foregroundMark x1="45410" y1="91895" x2="23438" y2="89160"/>
                        <a14:foregroundMark x1="23438" y1="89160" x2="20605" y2="83398"/>
                        <a14:foregroundMark x1="20898" y1="85352" x2="22754" y2="90137"/>
                        <a14:foregroundMark x1="21484" y1="77930" x2="18945" y2="87695"/>
                        <a14:foregroundMark x1="18945" y1="87695" x2="18457" y2="88184"/>
                        <a14:foregroundMark x1="17676" y1="86523" x2="17676" y2="86523"/>
                        <a14:foregroundMark x1="20508" y1="74707" x2="20996" y2="76563"/>
                        <a14:foregroundMark x1="21191" y1="74121" x2="24707" y2="72363"/>
                        <a14:foregroundMark x1="26172" y1="69531" x2="25391" y2="73535"/>
                        <a14:foregroundMark x1="23926" y1="66016" x2="26074" y2="70020"/>
                        <a14:foregroundMark x1="23926" y1="65039" x2="32324" y2="65234"/>
                        <a14:foregroundMark x1="32324" y1="65234" x2="31836" y2="74023"/>
                        <a14:foregroundMark x1="19824" y1="50879" x2="21777" y2="53906"/>
                        <a14:foregroundMark x1="19629" y1="50293" x2="27539" y2="47656"/>
                        <a14:foregroundMark x1="20898" y1="50293" x2="26367" y2="47461"/>
                        <a14:foregroundMark x1="39160" y1="75098" x2="39258" y2="82813"/>
                        <a14:foregroundMark x1="24121" y1="47363" x2="20996" y2="48340"/>
                        <a14:foregroundMark x1="79395" y1="84961" x2="81055" y2="85938"/>
                        <a14:foregroundMark x1="69824" y1="13281" x2="69727" y2="22070"/>
                        <a14:foregroundMark x1="68750" y1="12793" x2="62988" y2="24316"/>
                        <a14:foregroundMark x1="67090" y1="12695" x2="67090" y2="14648"/>
                        <a14:foregroundMark x1="68457" y1="11914" x2="70996" y2="14648"/>
                        <a14:foregroundMark x1="66309" y1="13770" x2="66113" y2="16895"/>
                        <a14:foregroundMark x1="52051" y1="9668" x2="54785" y2="16797"/>
                        <a14:foregroundMark x1="57129" y1="12109" x2="55176" y2="17969"/>
                        <a14:foregroundMark x1="50391" y1="11133" x2="44238" y2="18359"/>
                        <a14:foregroundMark x1="24805" y1="55469" x2="32910" y2="56543"/>
                        <a14:foregroundMark x1="32910" y1="56543" x2="33008" y2="65234"/>
                        <a14:foregroundMark x1="45215" y1="12109" x2="48926" y2="16699"/>
                        <a14:foregroundMark x1="46191" y1="11230" x2="49512" y2="14063"/>
                        <a14:foregroundMark x1="43262" y1="16504" x2="43359" y2="18945"/>
                        <a14:foregroundMark x1="50781" y1="8691" x2="50293" y2="10645"/>
                        <a14:foregroundMark x1="52441" y1="8496" x2="52832" y2="9961"/>
                        <a14:foregroundMark x1="57227" y1="10645" x2="54688" y2="13379"/>
                        <a14:foregroundMark x1="52246" y1="7617" x2="51270" y2="7617"/>
                        <a14:foregroundMark x1="28711" y1="82520" x2="31152" y2="87109"/>
                        <a14:foregroundMark x1="32129" y1="32715" x2="34473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6918" y="1564945"/>
            <a:ext cx="4848230" cy="484823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4F05949-7A28-506D-77D1-7CD54AC9CB77}"/>
              </a:ext>
            </a:extLst>
          </p:cNvPr>
          <p:cNvSpPr txBox="1"/>
          <p:nvPr/>
        </p:nvSpPr>
        <p:spPr>
          <a:xfrm>
            <a:off x="6608909" y="2839569"/>
            <a:ext cx="191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створив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791EE0-5EF0-FCB9-D896-28017A308A7D}"/>
              </a:ext>
            </a:extLst>
          </p:cNvPr>
          <p:cNvSpPr txBox="1"/>
          <p:nvPr/>
        </p:nvSpPr>
        <p:spPr>
          <a:xfrm>
            <a:off x="5742190" y="3222517"/>
            <a:ext cx="191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Художник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0BA025-8E94-C9C7-0091-FDDC9A9ABDFE}"/>
              </a:ext>
            </a:extLst>
          </p:cNvPr>
          <p:cNvSpPr txBox="1"/>
          <p:nvPr/>
        </p:nvSpPr>
        <p:spPr>
          <a:xfrm>
            <a:off x="4584632" y="2791034"/>
            <a:ext cx="168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шедевр.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E3AE49D-93AE-3DC7-E89C-9AE603D88E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61" b="89844" l="7422" r="93359">
                        <a14:foregroundMark x1="7422" y1="54395" x2="7422" y2="54395"/>
                        <a14:foregroundMark x1="93359" y1="53711" x2="93359" y2="53711"/>
                        <a14:foregroundMark x1="92871" y1="32617" x2="92871" y2="32617"/>
                        <a14:foregroundMark x1="91602" y1="30957" x2="91602" y2="30957"/>
                        <a14:backgroundMark x1="29102" y1="37402" x2="29102" y2="37402"/>
                        <a14:backgroundMark x1="32324" y1="36523" x2="32324" y2="36523"/>
                        <a14:backgroundMark x1="40430" y1="30859" x2="40430" y2="30859"/>
                        <a14:backgroundMark x1="50684" y1="32031" x2="50684" y2="32031"/>
                        <a14:backgroundMark x1="33398" y1="47168" x2="33398" y2="47168"/>
                        <a14:backgroundMark x1="61035" y1="37695" x2="61035" y2="37695"/>
                        <a14:backgroundMark x1="70020" y1="54785" x2="70020" y2="54785"/>
                        <a14:backgroundMark x1="76367" y1="50488" x2="76367" y2="50488"/>
                        <a14:backgroundMark x1="56348" y1="46094" x2="56348" y2="46094"/>
                        <a14:backgroundMark x1="47559" y1="44336" x2="47559" y2="44336"/>
                        <a14:backgroundMark x1="23730" y1="53320" x2="23730" y2="53320"/>
                        <a14:backgroundMark x1="68945" y1="40625" x2="6894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879" y="2220617"/>
            <a:ext cx="4212208" cy="421220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DFFEA59-B0F6-8F10-1929-695A59C76645}"/>
              </a:ext>
            </a:extLst>
          </p:cNvPr>
          <p:cNvSpPr txBox="1"/>
          <p:nvPr/>
        </p:nvSpPr>
        <p:spPr>
          <a:xfrm>
            <a:off x="4629726" y="3936634"/>
            <a:ext cx="190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Верблюд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7CCE41-D200-F3CC-C2D6-177773847926}"/>
              </a:ext>
            </a:extLst>
          </p:cNvPr>
          <p:cNvSpPr txBox="1"/>
          <p:nvPr/>
        </p:nvSpPr>
        <p:spPr>
          <a:xfrm>
            <a:off x="4922943" y="4344974"/>
            <a:ext cx="187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раздавив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88381C-5811-4A8F-AB1A-6CBD4E4E877B}"/>
              </a:ext>
            </a:extLst>
          </p:cNvPr>
          <p:cNvSpPr txBox="1"/>
          <p:nvPr/>
        </p:nvSpPr>
        <p:spPr>
          <a:xfrm>
            <a:off x="7145546" y="3936634"/>
            <a:ext cx="185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ягоди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9321432-5C2A-0156-A783-CAE0AF9638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27371" y1="68851" x2="26771" y2="66573"/>
                        <a14:foregroundMark x1="29199" y1="62891" x2="26563" y2="63965"/>
                        <a14:foregroundMark x1="23926" y1="64941" x2="23438" y2="69727"/>
                        <a14:foregroundMark x1="79980" y1="75488" x2="79980" y2="81738"/>
                        <a14:foregroundMark x1="27734" y1="61523" x2="26758" y2="61230"/>
                        <a14:foregroundMark x1="26074" y1="60840" x2="26465" y2="71777"/>
                        <a14:foregroundMark x1="43945" y1="27344" x2="43945" y2="27344"/>
                        <a14:foregroundMark x1="45898" y1="32324" x2="45898" y2="32324"/>
                        <a14:foregroundMark x1="31250" y1="34082" x2="50488" y2="35840"/>
                        <a14:foregroundMark x1="35840" y1="31934" x2="44238" y2="33008"/>
                        <a14:foregroundMark x1="73926" y1="60254" x2="66016" y2="67188"/>
                        <a14:foregroundMark x1="66016" y1="67188" x2="45605" y2="68262"/>
                        <a14:foregroundMark x1="75977" y1="62305" x2="69336" y2="67188"/>
                        <a14:backgroundMark x1="27009" y1="71758" x2="27148" y2="72070"/>
                        <a14:backgroundMark x1="26444" y1="60645" x2="25781" y2="60645"/>
                        <a14:backgroundMark x1="43945" y1="29785" x2="43802" y2="31094"/>
                        <a14:backgroundMark x1="44141" y1="28906" x2="43262" y2="30469"/>
                        <a14:backgroundMark x1="44109" y1="37083" x2="44238" y2="38184"/>
                        <a14:backgroundMark x1="58496" y1="30859" x2="62402" y2="38965"/>
                        <a14:backgroundMark x1="61621" y1="30566" x2="59766" y2="40820"/>
                        <a14:backgroundMark x1="59766" y1="40820" x2="59180" y2="38574"/>
                        <a14:backgroundMark x1="61621" y1="26758" x2="62012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9751" y="1913451"/>
            <a:ext cx="5753252" cy="575325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31F01F4-4767-15DE-6F21-03C17BA7DFDC}"/>
              </a:ext>
            </a:extLst>
          </p:cNvPr>
          <p:cNvSpPr txBox="1"/>
          <p:nvPr/>
        </p:nvSpPr>
        <p:spPr>
          <a:xfrm>
            <a:off x="6081168" y="5171676"/>
            <a:ext cx="173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157A71-ADD2-27A3-A9D8-ABC05AC6EC3E}"/>
              </a:ext>
            </a:extLst>
          </p:cNvPr>
          <p:cNvSpPr txBox="1"/>
          <p:nvPr/>
        </p:nvSpPr>
        <p:spPr>
          <a:xfrm>
            <a:off x="7450492" y="5135738"/>
            <a:ext cx="173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хот-догу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9912458-B95F-A6BB-D6CF-758436E72A4E}"/>
              </a:ext>
            </a:extLst>
          </p:cNvPr>
          <p:cNvSpPr txBox="1"/>
          <p:nvPr/>
        </p:nvSpPr>
        <p:spPr>
          <a:xfrm>
            <a:off x="4593368" y="5132516"/>
            <a:ext cx="169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вода.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3097BDA-59DD-7EB1-C451-4798D62CA7A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3" y="348590"/>
            <a:ext cx="1162452" cy="100592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0F7C7B-1D43-2151-1937-9AD8A5F99D8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4" y="1988953"/>
            <a:ext cx="4545785" cy="46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2565 0.0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3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8789 -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06875 -0.06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20364 0.06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324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11263 0.002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9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11706 -0.0659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8842 0.0013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6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1112 -0.0650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16471 0.0002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18828 0.0733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361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022E-16 L 0.0181 -0.0745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00729 -0.0719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472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10221 0.00278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139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94 0.001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25365 -0.000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2556 0.00162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3281 -0.07199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-3611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11744 0.0011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1043 -0.05579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-2801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00078 0.05046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16185 -0.06042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-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203 0.05717 " pathEditMode="relative" rAng="0" ptsTypes="AA">
                                      <p:cBhvr>
                                        <p:cTn id="3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0987 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1375 0.00254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16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362 0.00047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21" grpId="0"/>
      <p:bldP spid="21" grpId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8" grpId="0"/>
      <p:bldP spid="28" grpId="1"/>
      <p:bldP spid="29" grpId="0"/>
      <p:bldP spid="29" grpId="1"/>
      <p:bldP spid="29" grpId="2"/>
      <p:bldP spid="30" grpId="0"/>
      <p:bldP spid="30" grpId="1"/>
      <p:bldP spid="30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2" grpId="0" animBg="1"/>
      <p:bldP spid="2" grpId="1" animBg="1"/>
      <p:bldP spid="35" grpId="0"/>
      <p:bldP spid="35" grpId="1"/>
      <p:bldP spid="35" grpId="2"/>
      <p:bldP spid="41" grpId="0"/>
      <p:bldP spid="41" grpId="1"/>
      <p:bldP spid="48" grpId="0"/>
      <p:bldP spid="48" grpId="1"/>
      <p:bldP spid="48" grpId="2"/>
      <p:bldP spid="51" grpId="0"/>
      <p:bldP spid="51" grpId="1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7" grpId="0"/>
      <p:bldP spid="57" grpId="1"/>
      <p:bldP spid="59" grpId="0"/>
      <p:bldP spid="59" grpId="1"/>
      <p:bldP spid="59" grpId="2"/>
      <p:bldP spid="62" grpId="0"/>
      <p:bldP spid="62" grpId="1"/>
      <p:bldP spid="62" grpId="2"/>
      <p:bldP spid="65" grpId="0"/>
      <p:bldP spid="65" grpId="1"/>
      <p:bldP spid="67" grpId="0"/>
      <p:bldP spid="67" grpId="1"/>
      <p:bldP spid="67" grpId="2"/>
      <p:bldP spid="68" grpId="0"/>
      <p:bldP spid="68" grpId="1"/>
      <p:bldP spid="68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5302F1F-9609-40AF-9A8B-E2E09E22BF82}"/>
</file>

<file path=customXml/itemProps2.xml><?xml version="1.0" encoding="utf-8"?>
<ds:datastoreItem xmlns:ds="http://schemas.openxmlformats.org/officeDocument/2006/customXml" ds:itemID="{4C6C9E8C-13B1-4EB2-AB35-5216FFBDC7ED}"/>
</file>

<file path=customXml/itemProps3.xml><?xml version="1.0" encoding="utf-8"?>
<ds:datastoreItem xmlns:ds="http://schemas.openxmlformats.org/officeDocument/2006/customXml" ds:itemID="{13EF6313-089E-46A2-88B1-CE634641AC5A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2025-12-08T13:35:10Z</dcterms:created>
  <dcterms:modified xsi:type="dcterms:W3CDTF">2025-12-10T13:07:36Z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