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2357" y="1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0885E-2BDD-9990-9390-C6083EB9C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D6F428-34D5-885B-D022-E6853E0D4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C34BD-FA8C-6325-1187-E7EB038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05776-5279-1F24-15D1-3314A2E9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F4457-BED8-EA3C-D4E1-3EAA86FF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CB2B3-BA9D-0F9C-D31C-3011950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8612B-7807-459E-A408-3AD36966B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43210-7734-46D2-C029-617932F4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8749B-CB42-A885-DC81-22F8D8F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9C63-9CBF-47AF-DB74-864FF23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D8D2AD-6097-8F72-983C-34A6CD172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AC88A4-2276-6D09-56CE-F685277FE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D2FD6-6A9A-A157-0D97-19C33797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13BE76-7029-1A66-6FE6-FE99C11D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5502F-5B8F-4B20-AB63-CD47CE55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C9474-3703-E1EC-1AE5-B6DE338B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47FC6-91F7-F270-6118-853CBD906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F61AC-EC10-2E5A-B635-00F392F1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EA8E1-877E-7C13-B71C-E925E103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EBEC6-4B11-5DBB-CF62-443210AB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0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A00F2-98BD-BEFE-A0F8-1A4FED64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D288C-3151-1C76-6D24-DC24306BF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E77E4-6496-ED55-F0C5-7E02287A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DF4EC-9BD5-D39F-D5CC-28303F71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659D3-F422-1857-82DF-C3CF323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8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1A56-ECED-5868-50A2-3AB7F384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DD9E0-7357-36B3-02AB-58DEC501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0561CA-8FDB-5E38-8A4F-E3E8519DE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4AB7B-2CBB-7A5D-B111-CEF2A41B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A0BD93-0E2B-2728-A85C-37502F7F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98566-417D-C3DA-F3F1-B6860DF5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3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A4C12-55D2-3B26-7761-3D28C15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1FBB4-B819-0F11-7B7A-06D77E2E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6DF859-2F06-40EA-8226-33835EEE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0471A-1D4D-B963-E779-5A38510A4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04A853-C96E-EA94-1FB2-A54DB6F8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DCDDA3-4620-F91F-7E0F-E2BBBCBA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A9B1A3-5416-BC84-1E21-D858ADA4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A6CB8-AB65-7577-576C-C4BE6C16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F3271-B9A7-E2D8-ED7A-1534F3B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A80F0A-DDFF-7A01-DF56-D7283092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6889-31FD-067E-A21D-358A0FD2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FCC3F-09E5-085C-D4BE-321E4F54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8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04B0CD-A454-156E-1FDA-28901288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89D294-509C-A556-BC83-0FC39F5C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7E544-4D90-90E7-00CA-313000AC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0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4C46-7DED-60C4-7C6E-9A7752B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6C3E0-8BAF-40E7-862E-C4576EA7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120A2-C800-8466-7A21-B48DB5E4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BC0DC-EDDB-E9A4-99F9-0E3C78A7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6F86C-E191-795C-83E4-2A88B0B0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4CBA1-5A36-0D3F-AE1D-5E3990D4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45BF1-4161-9CA8-4BE3-46AE83BC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579F97-1397-267D-A0BA-9F90B2F95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322F3-9F94-E0EB-C02D-D1F76AAA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154C8-FC63-D358-3864-65A4D8B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541962-3993-2006-FA41-FE6C98D3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667357-EEB7-467D-FA77-1D2E4E1F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9963D-BA25-1CD8-962A-18855CFF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0090E-86F3-B23C-8327-08A3491C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8BF22-B1D8-3775-9D5C-A5E87003E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2ED8-5CC6-47DF-B12B-B8DFFA5FFC97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89088-BAD8-EC8C-0D51-E3B854B5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F2D5B-BFF9-4281-927C-C73DD0A85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8D5B9-CC22-E50E-1023-F921FE679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2" y="-42856"/>
            <a:ext cx="12313292" cy="6900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3D6D2-7158-E726-D135-EA730A63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8" y="3632199"/>
            <a:ext cx="3128572" cy="312857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FCCA04D-944C-3829-3A5F-2975C130D8C7}"/>
              </a:ext>
            </a:extLst>
          </p:cNvPr>
          <p:cNvSpPr/>
          <p:nvPr/>
        </p:nvSpPr>
        <p:spPr>
          <a:xfrm>
            <a:off x="465667" y="1854200"/>
            <a:ext cx="3843866" cy="4377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7E8DC02-6E17-0878-8D36-B3DF56BEFCF9}"/>
              </a:ext>
            </a:extLst>
          </p:cNvPr>
          <p:cNvSpPr/>
          <p:nvPr/>
        </p:nvSpPr>
        <p:spPr>
          <a:xfrm>
            <a:off x="4438012" y="399037"/>
            <a:ext cx="4893733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912E0-980C-C16A-F324-6AC36A24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2704486"/>
            <a:ext cx="4907705" cy="1005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D2F59-AB87-99D5-2878-A000A721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1544098"/>
            <a:ext cx="4907705" cy="1005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406EA-9830-51B3-C11D-AA17E1CA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3864874"/>
            <a:ext cx="490770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2C9CC-28F3-CDCF-5453-44B5BD0F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5025262"/>
            <a:ext cx="4907705" cy="1005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A999E5-AEF9-4631-260B-BF9A2656F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1621" y1="41406" x2="63867" y2="48633"/>
                        <a14:foregroundMark x1="63867" y1="48633" x2="65723" y2="50879"/>
                        <a14:foregroundMark x1="64551" y1="42871" x2="67285" y2="52246"/>
                        <a14:foregroundMark x1="67285" y1="52246" x2="58008" y2="48926"/>
                        <a14:foregroundMark x1="58008" y1="48926" x2="59863" y2="45020"/>
                        <a14:foregroundMark x1="59961" y1="43750" x2="59668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82"/>
          <a:stretch>
            <a:fillRect/>
          </a:stretch>
        </p:blipFill>
        <p:spPr>
          <a:xfrm>
            <a:off x="-291500" y="1386270"/>
            <a:ext cx="4363968" cy="5840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FBC33-4949-8E1D-4D40-D78C4C24E608}"/>
              </a:ext>
            </a:extLst>
          </p:cNvPr>
          <p:cNvSpPr txBox="1"/>
          <p:nvPr/>
        </p:nvSpPr>
        <p:spPr>
          <a:xfrm>
            <a:off x="7125228" y="425472"/>
            <a:ext cx="17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Бабуся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34303-5D5C-B643-3426-B991DD5B5D9C}"/>
              </a:ext>
            </a:extLst>
          </p:cNvPr>
          <p:cNvSpPr txBox="1"/>
          <p:nvPr/>
        </p:nvSpPr>
        <p:spPr>
          <a:xfrm>
            <a:off x="6177100" y="855321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завела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DAC3A-D3B6-3E30-1A38-46A1D68E0C65}"/>
              </a:ext>
            </a:extLst>
          </p:cNvPr>
          <p:cNvSpPr txBox="1"/>
          <p:nvPr/>
        </p:nvSpPr>
        <p:spPr>
          <a:xfrm>
            <a:off x="4543634" y="403035"/>
            <a:ext cx="2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будильник.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8EA887-2DA7-BDBA-82C7-70CF7AF3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8091" r="16827" b="17130"/>
          <a:stretch>
            <a:fillRect/>
          </a:stretch>
        </p:blipFill>
        <p:spPr>
          <a:xfrm>
            <a:off x="212435" y="2096656"/>
            <a:ext cx="4225577" cy="39345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39116D-8A7D-5695-D9E9-8919B27657B5}"/>
              </a:ext>
            </a:extLst>
          </p:cNvPr>
          <p:cNvSpPr txBox="1"/>
          <p:nvPr/>
        </p:nvSpPr>
        <p:spPr>
          <a:xfrm>
            <a:off x="4538135" y="1597710"/>
            <a:ext cx="212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Баран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428FA-9939-37CA-B691-41CD4E929273}"/>
              </a:ext>
            </a:extLst>
          </p:cNvPr>
          <p:cNvSpPr txBox="1"/>
          <p:nvPr/>
        </p:nvSpPr>
        <p:spPr>
          <a:xfrm>
            <a:off x="7650442" y="1611216"/>
            <a:ext cx="1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купив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155F0E-51EC-6E34-AED8-0D463BB92F15}"/>
              </a:ext>
            </a:extLst>
          </p:cNvPr>
          <p:cNvSpPr txBox="1"/>
          <p:nvPr/>
        </p:nvSpPr>
        <p:spPr>
          <a:xfrm>
            <a:off x="4786739" y="2061524"/>
            <a:ext cx="237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барабан.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2234C-3829-E8A9-0713-38542EB79BED}"/>
              </a:ext>
            </a:extLst>
          </p:cNvPr>
          <p:cNvSpPr txBox="1"/>
          <p:nvPr/>
        </p:nvSpPr>
        <p:spPr>
          <a:xfrm>
            <a:off x="6283025" y="1597710"/>
            <a:ext cx="89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4E0D04-ED50-96F6-7500-54D4B447E576}"/>
              </a:ext>
            </a:extLst>
          </p:cNvPr>
          <p:cNvSpPr txBox="1"/>
          <p:nvPr/>
        </p:nvSpPr>
        <p:spPr>
          <a:xfrm>
            <a:off x="7153114" y="2061524"/>
            <a:ext cx="16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базарі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E89BCA-1A8E-E9F0-F313-712340ED0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012" y1="55078" x2="47949" y2="53027"/>
                        <a14:foregroundMark x1="47949" y1="53027" x2="44141" y2="60352"/>
                        <a14:foregroundMark x1="44141" y1="60352" x2="48926" y2="71094"/>
                        <a14:foregroundMark x1="48926" y1="71094" x2="53320" y2="74219"/>
                        <a14:foregroundMark x1="17285" y1="79980" x2="28906" y2="79102"/>
                        <a14:foregroundMark x1="28906" y1="79102" x2="72754" y2="82324"/>
                        <a14:foregroundMark x1="72754" y1="82324" x2="81836" y2="80957"/>
                        <a14:foregroundMark x1="81836" y1="80957" x2="82422" y2="80176"/>
                        <a14:foregroundMark x1="50000" y1="36523" x2="62793" y2="66602"/>
                        <a14:foregroundMark x1="62793" y1="66602" x2="62891" y2="66797"/>
                        <a14:foregroundMark x1="84180" y1="17480" x2="83691" y2="39063"/>
                        <a14:foregroundMark x1="85254" y1="17676" x2="85938" y2="31738"/>
                        <a14:foregroundMark x1="84180" y1="49023" x2="85059" y2="58691"/>
                        <a14:foregroundMark x1="85156" y1="55762" x2="85156" y2="55762"/>
                        <a14:foregroundMark x1="85449" y1="51465" x2="85449" y2="51465"/>
                        <a14:foregroundMark x1="85254" y1="78613" x2="84570" y2="85645"/>
                        <a14:foregroundMark x1="86816" y1="73828" x2="77832" y2="67676"/>
                        <a14:foregroundMark x1="77832" y1="67676" x2="42676" y2="76074"/>
                        <a14:foregroundMark x1="42676" y1="76074" x2="53223" y2="76367"/>
                        <a14:foregroundMark x1="53223" y1="76367" x2="41602" y2="69238"/>
                        <a14:foregroundMark x1="41602" y1="69238" x2="39063" y2="62207"/>
                        <a14:foregroundMark x1="39063" y1="62207" x2="49414" y2="58789"/>
                        <a14:foregroundMark x1="49414" y1="58789" x2="51270" y2="48730"/>
                        <a14:foregroundMark x1="51270" y1="48730" x2="40723" y2="41992"/>
                        <a14:foregroundMark x1="40723" y1="41992" x2="49902" y2="38574"/>
                        <a14:foregroundMark x1="49902" y1="38574" x2="64551" y2="41211"/>
                        <a14:foregroundMark x1="64551" y1="41211" x2="56055" y2="38281"/>
                        <a14:foregroundMark x1="56055" y1="38281" x2="55078" y2="38379"/>
                        <a14:foregroundMark x1="71289" y1="22266" x2="77734" y2="29395"/>
                        <a14:foregroundMark x1="77734" y1="29395" x2="77734" y2="29492"/>
                        <a14:foregroundMark x1="15234" y1="73535" x2="27637" y2="69434"/>
                        <a14:foregroundMark x1="27637" y1="69434" x2="36523" y2="70605"/>
                        <a14:foregroundMark x1="36523" y1="70605" x2="36328" y2="58691"/>
                        <a14:foregroundMark x1="36328" y1="58691" x2="40332" y2="45801"/>
                        <a14:foregroundMark x1="39258" y1="47168" x2="35938" y2="62500"/>
                        <a14:foregroundMark x1="35938" y1="62500" x2="39648" y2="73828"/>
                        <a14:foregroundMark x1="39258" y1="74512" x2="58496" y2="78613"/>
                        <a14:foregroundMark x1="72363" y1="83105" x2="39160" y2="86035"/>
                        <a14:foregroundMark x1="39160" y1="86035" x2="24707" y2="82031"/>
                        <a14:foregroundMark x1="65918" y1="68945" x2="74023" y2="67969"/>
                        <a14:foregroundMark x1="74023" y1="67969" x2="80664" y2="73340"/>
                        <a14:foregroundMark x1="80664" y1="73340" x2="72461" y2="71484"/>
                        <a14:foregroundMark x1="61328" y1="40918" x2="65527" y2="48145"/>
                        <a14:foregroundMark x1="65527" y1="48145" x2="63867" y2="60059"/>
                        <a14:foregroundMark x1="63867" y1="60059" x2="63184" y2="52539"/>
                        <a14:foregroundMark x1="63184" y1="52539" x2="59277" y2="42871"/>
                        <a14:foregroundMark x1="59277" y1="42871" x2="65039" y2="51367"/>
                        <a14:foregroundMark x1="65039" y1="51367" x2="66113" y2="56055"/>
                        <a14:foregroundMark x1="45313" y1="50195" x2="44629" y2="52930"/>
                        <a14:foregroundMark x1="44922" y1="55371" x2="42188" y2="67773"/>
                        <a14:foregroundMark x1="42188" y1="67773" x2="50977" y2="61914"/>
                        <a14:foregroundMark x1="50977" y1="61914" x2="38867" y2="65820"/>
                        <a14:foregroundMark x1="38867" y1="65820" x2="49805" y2="65332"/>
                        <a14:foregroundMark x1="49805" y1="65332" x2="57813" y2="67188"/>
                        <a14:foregroundMark x1="57813" y1="67188" x2="60059" y2="60156"/>
                        <a14:foregroundMark x1="60059" y1="60156" x2="49316" y2="57910"/>
                        <a14:foregroundMark x1="49316" y1="57910" x2="45215" y2="73828"/>
                        <a14:foregroundMark x1="45215" y1="73828" x2="55078" y2="73730"/>
                        <a14:foregroundMark x1="55078" y1="73730" x2="57910" y2="71875"/>
                        <a14:foregroundMark x1="22363" y1="82031" x2="22559" y2="8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55" y="1670184"/>
            <a:ext cx="5009142" cy="50091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17A9263-F025-B685-EFB7-BA535E230BF6}"/>
              </a:ext>
            </a:extLst>
          </p:cNvPr>
          <p:cNvSpPr txBox="1"/>
          <p:nvPr/>
        </p:nvSpPr>
        <p:spPr>
          <a:xfrm>
            <a:off x="4492281" y="2742691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3DFA9A-4F33-5422-8FA1-C57933B1E0DF}"/>
              </a:ext>
            </a:extLst>
          </p:cNvPr>
          <p:cNvSpPr txBox="1"/>
          <p:nvPr/>
        </p:nvSpPr>
        <p:spPr>
          <a:xfrm>
            <a:off x="6033730" y="2726097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столі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7783F-9745-2CDB-4110-8FAE428C6DB5}"/>
              </a:ext>
            </a:extLst>
          </p:cNvPr>
          <p:cNvSpPr txBox="1"/>
          <p:nvPr/>
        </p:nvSpPr>
        <p:spPr>
          <a:xfrm>
            <a:off x="4486083" y="3195851"/>
            <a:ext cx="149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A57D9-5626-BB36-D30E-552B7F581A6B}"/>
              </a:ext>
            </a:extLst>
          </p:cNvPr>
          <p:cNvSpPr txBox="1"/>
          <p:nvPr/>
        </p:nvSpPr>
        <p:spPr>
          <a:xfrm>
            <a:off x="5683439" y="3195851"/>
            <a:ext cx="1887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велика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D4D28C-DA8A-6AE5-A456-B5B741CFAB22}"/>
              </a:ext>
            </a:extLst>
          </p:cNvPr>
          <p:cNvSpPr txBox="1"/>
          <p:nvPr/>
        </p:nvSpPr>
        <p:spPr>
          <a:xfrm>
            <a:off x="7618186" y="2769647"/>
            <a:ext cx="162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банка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98B6A6-1228-1D84-734E-15DA65CD8568}"/>
              </a:ext>
            </a:extLst>
          </p:cNvPr>
          <p:cNvSpPr txBox="1"/>
          <p:nvPr/>
        </p:nvSpPr>
        <p:spPr>
          <a:xfrm>
            <a:off x="5292538" y="2734033"/>
            <a:ext cx="72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291FB-5758-3460-8C37-CEA17AFA8CE8}"/>
              </a:ext>
            </a:extLst>
          </p:cNvPr>
          <p:cNvSpPr txBox="1"/>
          <p:nvPr/>
        </p:nvSpPr>
        <p:spPr>
          <a:xfrm>
            <a:off x="7596955" y="3207329"/>
            <a:ext cx="1801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бобами.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DC41D9-270C-15B9-5425-C7A36F037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7" y="1868066"/>
            <a:ext cx="4811260" cy="48112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0BEE20-ED99-3A10-FEFC-5B0D39B0F733}"/>
              </a:ext>
            </a:extLst>
          </p:cNvPr>
          <p:cNvSpPr txBox="1"/>
          <p:nvPr/>
        </p:nvSpPr>
        <p:spPr>
          <a:xfrm>
            <a:off x="4655126" y="3879276"/>
            <a:ext cx="20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Балерина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483EE0-697E-20CA-49A5-14468FC27468}"/>
              </a:ext>
            </a:extLst>
          </p:cNvPr>
          <p:cNvSpPr txBox="1"/>
          <p:nvPr/>
        </p:nvSpPr>
        <p:spPr>
          <a:xfrm>
            <a:off x="5742230" y="4387276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була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5E0FF-54F3-E35F-4E7B-337E818B4045}"/>
              </a:ext>
            </a:extLst>
          </p:cNvPr>
          <p:cNvSpPr txBox="1"/>
          <p:nvPr/>
        </p:nvSpPr>
        <p:spPr>
          <a:xfrm>
            <a:off x="7865709" y="4315969"/>
            <a:ext cx="111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BC9C2-553A-7BC9-B1D1-DC3D2829EE45}"/>
              </a:ext>
            </a:extLst>
          </p:cNvPr>
          <p:cNvSpPr txBox="1"/>
          <p:nvPr/>
        </p:nvSpPr>
        <p:spPr>
          <a:xfrm>
            <a:off x="7202628" y="3919275"/>
            <a:ext cx="198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балу.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478F6B2-E0B6-8223-F2CD-AAEF76AF1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01" y="957238"/>
            <a:ext cx="6112686" cy="611268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AE9228-F703-5B5F-3966-76CC4166808C}"/>
              </a:ext>
            </a:extLst>
          </p:cNvPr>
          <p:cNvSpPr txBox="1"/>
          <p:nvPr/>
        </p:nvSpPr>
        <p:spPr>
          <a:xfrm>
            <a:off x="4612255" y="5073837"/>
            <a:ext cx="19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Бабуся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4828F7-6D42-576B-017D-65FF2F238AF8}"/>
              </a:ext>
            </a:extLst>
          </p:cNvPr>
          <p:cNvSpPr txBox="1"/>
          <p:nvPr/>
        </p:nvSpPr>
        <p:spPr>
          <a:xfrm>
            <a:off x="4670864" y="5525984"/>
            <a:ext cx="180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пече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2E3A1D-1987-EE6E-81FF-11479BEDFEE7}"/>
              </a:ext>
            </a:extLst>
          </p:cNvPr>
          <p:cNvSpPr txBox="1"/>
          <p:nvPr/>
        </p:nvSpPr>
        <p:spPr>
          <a:xfrm>
            <a:off x="6400666" y="5085579"/>
            <a:ext cx="1716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булочки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B97FE7-DCE5-A328-5528-3925AF7A8525}"/>
              </a:ext>
            </a:extLst>
          </p:cNvPr>
          <p:cNvSpPr txBox="1"/>
          <p:nvPr/>
        </p:nvSpPr>
        <p:spPr>
          <a:xfrm>
            <a:off x="8303720" y="5073837"/>
            <a:ext cx="83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FF0D74-608F-6408-576B-70A00F5FC533}"/>
              </a:ext>
            </a:extLst>
          </p:cNvPr>
          <p:cNvSpPr txBox="1"/>
          <p:nvPr/>
        </p:nvSpPr>
        <p:spPr>
          <a:xfrm>
            <a:off x="6188625" y="5525984"/>
            <a:ext cx="246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абрикосами.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B5F95A-BF2D-CAE0-1B43-CC9BA98EEEC9}"/>
              </a:ext>
            </a:extLst>
          </p:cNvPr>
          <p:cNvSpPr/>
          <p:nvPr/>
        </p:nvSpPr>
        <p:spPr>
          <a:xfrm>
            <a:off x="4438012" y="405750"/>
            <a:ext cx="4893733" cy="100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F75B8-AB09-716E-4227-879E06F3CE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04" y="2722481"/>
            <a:ext cx="4907705" cy="1018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9AC21-92BE-452B-B22F-CAF9B1CB6C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2261" y="3850796"/>
            <a:ext cx="4907705" cy="1018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22006-7DA3-D997-EB67-83BBD94B66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8698" y="1552400"/>
            <a:ext cx="4907705" cy="1018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BEBEDB-9E94-DB2C-A71E-B43D895589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60476" y="5021371"/>
            <a:ext cx="4907705" cy="1018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E5F431-9F38-92B8-7C21-B63026612A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093" r="7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2616"/>
          <a:stretch/>
        </p:blipFill>
        <p:spPr>
          <a:xfrm>
            <a:off x="-169801" y="728223"/>
            <a:ext cx="4956540" cy="66292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FA003C-8070-077A-B39A-BBAA68AC2A54}"/>
              </a:ext>
            </a:extLst>
          </p:cNvPr>
          <p:cNvSpPr txBox="1"/>
          <p:nvPr/>
        </p:nvSpPr>
        <p:spPr>
          <a:xfrm>
            <a:off x="8044795" y="542526"/>
            <a:ext cx="223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Борис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9495C-785A-F63B-69CE-7CDA3BBB5F56}"/>
              </a:ext>
            </a:extLst>
          </p:cNvPr>
          <p:cNvSpPr txBox="1"/>
          <p:nvPr/>
        </p:nvSpPr>
        <p:spPr>
          <a:xfrm>
            <a:off x="6313322" y="531530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намочив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4353DD-F109-CA44-E0DC-E4FED96275AE}"/>
              </a:ext>
            </a:extLst>
          </p:cNvPr>
          <p:cNvSpPr txBox="1"/>
          <p:nvPr/>
        </p:nvSpPr>
        <p:spPr>
          <a:xfrm>
            <a:off x="4520068" y="523567"/>
            <a:ext cx="176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чоботи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D1EE4D-7A3B-BC88-86B3-7079ED7407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71" y="1377870"/>
            <a:ext cx="5242002" cy="52420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582E61-5969-ED76-A366-E278B735E68E}"/>
              </a:ext>
            </a:extLst>
          </p:cNvPr>
          <p:cNvSpPr txBox="1"/>
          <p:nvPr/>
        </p:nvSpPr>
        <p:spPr>
          <a:xfrm>
            <a:off x="4599928" y="1549210"/>
            <a:ext cx="156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Ковбой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DBE2F4-5C0A-536B-8534-99757227F312}"/>
              </a:ext>
            </a:extLst>
          </p:cNvPr>
          <p:cNvSpPr txBox="1"/>
          <p:nvPr/>
        </p:nvSpPr>
        <p:spPr>
          <a:xfrm>
            <a:off x="6561865" y="2060296"/>
            <a:ext cx="1564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несе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40D2A3-5A6B-3AAE-D7E2-759A0D4FDE06}"/>
              </a:ext>
            </a:extLst>
          </p:cNvPr>
          <p:cNvSpPr txBox="1"/>
          <p:nvPr/>
        </p:nvSpPr>
        <p:spPr>
          <a:xfrm>
            <a:off x="6148677" y="1568290"/>
            <a:ext cx="200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великий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F6AB49-0DF4-8F77-C090-E46E9D0A75B3}"/>
              </a:ext>
            </a:extLst>
          </p:cNvPr>
          <p:cNvSpPr txBox="1"/>
          <p:nvPr/>
        </p:nvSpPr>
        <p:spPr>
          <a:xfrm>
            <a:off x="4577806" y="2031196"/>
            <a:ext cx="156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букет.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85FCF1-805E-AF61-2546-8D3DA9703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21484" y1="54395" x2="23926" y2="59082"/>
                        <a14:foregroundMark x1="34570" y1="63184" x2="56543" y2="64258"/>
                        <a14:foregroundMark x1="56543" y1="64258" x2="67578" y2="63281"/>
                        <a14:foregroundMark x1="67578" y1="63281" x2="74023" y2="60059"/>
                        <a14:foregroundMark x1="77930" y1="53418" x2="74707" y2="62500"/>
                        <a14:foregroundMark x1="74707" y1="62500" x2="74707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198" y="1431194"/>
            <a:ext cx="5818252" cy="58182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4F05949-7A28-506D-77D1-7CD54AC9CB77}"/>
              </a:ext>
            </a:extLst>
          </p:cNvPr>
          <p:cNvSpPr txBox="1"/>
          <p:nvPr/>
        </p:nvSpPr>
        <p:spPr>
          <a:xfrm>
            <a:off x="4561387" y="2810197"/>
            <a:ext cx="138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CE54E4-8821-CF6C-86E1-FE4096F98884}"/>
              </a:ext>
            </a:extLst>
          </p:cNvPr>
          <p:cNvSpPr txBox="1"/>
          <p:nvPr/>
        </p:nvSpPr>
        <p:spPr>
          <a:xfrm>
            <a:off x="5850253" y="2800638"/>
            <a:ext cx="164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тарелці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791EE0-5EF0-FCB9-D896-28017A308A7D}"/>
              </a:ext>
            </a:extLst>
          </p:cNvPr>
          <p:cNvSpPr txBox="1"/>
          <p:nvPr/>
        </p:nvSpPr>
        <p:spPr>
          <a:xfrm>
            <a:off x="7526039" y="3262756"/>
            <a:ext cx="151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лежать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E3489-8F5E-E576-B630-8F59183507FA}"/>
              </a:ext>
            </a:extLst>
          </p:cNvPr>
          <p:cNvSpPr txBox="1"/>
          <p:nvPr/>
        </p:nvSpPr>
        <p:spPr>
          <a:xfrm>
            <a:off x="4661706" y="3246487"/>
            <a:ext cx="181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банани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553A10-4445-16E3-CD1C-25012FDE5A79}"/>
              </a:ext>
            </a:extLst>
          </p:cNvPr>
          <p:cNvSpPr txBox="1"/>
          <p:nvPr/>
        </p:nvSpPr>
        <p:spPr>
          <a:xfrm>
            <a:off x="5261695" y="2798232"/>
            <a:ext cx="10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та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0BA025-8E94-C9C7-0091-FDDC9A9ABDFE}"/>
              </a:ext>
            </a:extLst>
          </p:cNvPr>
          <p:cNvSpPr txBox="1"/>
          <p:nvPr/>
        </p:nvSpPr>
        <p:spPr>
          <a:xfrm>
            <a:off x="7584569" y="2807839"/>
            <a:ext cx="172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кавуни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3AE49D-93AE-3DC7-E89C-9AE603D88E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7422" r="93359">
                        <a14:foregroundMark x1="7422" y1="54395" x2="7422" y2="54395"/>
                        <a14:foregroundMark x1="93359" y1="53711" x2="93359" y2="53711"/>
                        <a14:foregroundMark x1="92871" y1="32617" x2="92871" y2="32617"/>
                        <a14:foregroundMark x1="91602" y1="30957" x2="91602" y2="30957"/>
                        <a14:backgroundMark x1="29102" y1="37402" x2="29102" y2="37402"/>
                        <a14:backgroundMark x1="32324" y1="36523" x2="32324" y2="36523"/>
                        <a14:backgroundMark x1="40430" y1="30859" x2="40430" y2="30859"/>
                        <a14:backgroundMark x1="50684" y1="32031" x2="50684" y2="32031"/>
                        <a14:backgroundMark x1="33398" y1="47168" x2="33398" y2="47168"/>
                        <a14:backgroundMark x1="61035" y1="37695" x2="61035" y2="37695"/>
                        <a14:backgroundMark x1="70020" y1="54785" x2="70020" y2="54785"/>
                        <a14:backgroundMark x1="76367" y1="50488" x2="76367" y2="50488"/>
                        <a14:backgroundMark x1="56348" y1="46094" x2="56348" y2="46094"/>
                        <a14:backgroundMark x1="47559" y1="44336" x2="47559" y2="44336"/>
                        <a14:backgroundMark x1="23730" y1="53320" x2="23730" y2="53320"/>
                        <a14:backgroundMark x1="68945" y1="40625" x2="68945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0" y="2344447"/>
            <a:ext cx="4212208" cy="421220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DFFEA59-B0F6-8F10-1929-695A59C76645}"/>
              </a:ext>
            </a:extLst>
          </p:cNvPr>
          <p:cNvSpPr txBox="1"/>
          <p:nvPr/>
        </p:nvSpPr>
        <p:spPr>
          <a:xfrm>
            <a:off x="4673976" y="3919796"/>
            <a:ext cx="14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A813C0-4716-9449-C511-DE6B9B86CA7C}"/>
              </a:ext>
            </a:extLst>
          </p:cNvPr>
          <p:cNvSpPr txBox="1"/>
          <p:nvPr/>
        </p:nvSpPr>
        <p:spPr>
          <a:xfrm>
            <a:off x="4657098" y="4323889"/>
            <a:ext cx="181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дубом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7CCE41-D200-F3CC-C2D6-177773847926}"/>
              </a:ext>
            </a:extLst>
          </p:cNvPr>
          <p:cNvSpPr txBox="1"/>
          <p:nvPr/>
        </p:nvSpPr>
        <p:spPr>
          <a:xfrm>
            <a:off x="5873611" y="3919796"/>
            <a:ext cx="18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88381C-5811-4A8F-AB1A-6CBD4E4E877B}"/>
              </a:ext>
            </a:extLst>
          </p:cNvPr>
          <p:cNvSpPr txBox="1"/>
          <p:nvPr/>
        </p:nvSpPr>
        <p:spPr>
          <a:xfrm>
            <a:off x="7794913" y="3916864"/>
            <a:ext cx="185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бочка.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9321432-5C2A-0156-A783-CAE0AF9638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3652" y1="28516" x2="46777" y2="34473"/>
                        <a14:foregroundMark x1="42188" y1="31250" x2="44434" y2="36914"/>
                        <a14:foregroundMark x1="43945" y1="30957" x2="44629" y2="37012"/>
                        <a14:foregroundMark x1="27371" y1="68851" x2="26771" y2="66573"/>
                        <a14:backgroundMark x1="25879" y1="61426" x2="25977" y2="69434"/>
                        <a14:backgroundMark x1="25977" y1="69434" x2="27148" y2="72070"/>
                        <a14:backgroundMark x1="26660" y1="61035" x2="26660" y2="64063"/>
                        <a14:backgroundMark x1="26953" y1="60645" x2="26953" y2="60645"/>
                        <a14:backgroundMark x1="26953" y1="60645" x2="25781" y2="60645"/>
                        <a14:backgroundMark x1="26953" y1="64355" x2="26465" y2="66504"/>
                        <a14:backgroundMark x1="27148" y1="60449" x2="27246" y2="6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35" y="1552400"/>
            <a:ext cx="4848230" cy="484823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31F01F4-4767-15DE-6F21-03C17BA7DFDC}"/>
              </a:ext>
            </a:extLst>
          </p:cNvPr>
          <p:cNvSpPr txBox="1"/>
          <p:nvPr/>
        </p:nvSpPr>
        <p:spPr>
          <a:xfrm>
            <a:off x="6177100" y="5134622"/>
            <a:ext cx="17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Богдан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157A71-ADD2-27A3-A9D8-ABC05AC6EC3E}"/>
              </a:ext>
            </a:extLst>
          </p:cNvPr>
          <p:cNvSpPr txBox="1"/>
          <p:nvPr/>
        </p:nvSpPr>
        <p:spPr>
          <a:xfrm>
            <a:off x="7927173" y="5134622"/>
            <a:ext cx="129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912458-B95F-A6BB-D6CF-758436E72A4E}"/>
              </a:ext>
            </a:extLst>
          </p:cNvPr>
          <p:cNvSpPr txBox="1"/>
          <p:nvPr/>
        </p:nvSpPr>
        <p:spPr>
          <a:xfrm>
            <a:off x="4483218" y="5152182"/>
            <a:ext cx="1693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кабачки.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3097BDA-59DD-7EB1-C451-4798D62CA7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348590"/>
            <a:ext cx="1162452" cy="1005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0F7C7B-1D43-2151-1937-9AD8A5F99D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2" y="1902991"/>
            <a:ext cx="4545785" cy="46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2565 0.0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33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8789 -0.003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06875 -0.06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00586 -0.068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34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-0.2151 0.0655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89" y="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6432 3.703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7369 0.00254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5156 -0.06852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778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5807 -0.0648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324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3464 0.06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328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07982 0.0673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3148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08177 0.00208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0938 -0.0729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-3657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0183 0.06759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338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25665 0.0030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14271 -0.06204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3102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11407 0.0020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93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2582 0.0659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28372 -0.00278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-255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2556 0.00162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69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0293 -0.0002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3282 -0.07199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3611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11745 0.0011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1099 0.0625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3125"/>
                                    </p:animMotion>
                                  </p:childTnLst>
                                </p:cTn>
                              </p:par>
                              <p:par>
                                <p:cTn id="3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1172 -0.06736 " pathEditMode="relative" rAng="0" ptsTypes="AA">
                                      <p:cBhvr>
                                        <p:cTn id="39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3287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1498 0.06273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08268 -0.05972 " pathEditMode="relative" rAng="0" ptsTypes="AA">
                                      <p:cBhvr>
                                        <p:cTn id="4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986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11511 -3.7037E-6 " pathEditMode="relative" rAng="0" ptsTypes="AA">
                                      <p:cBhvr>
                                        <p:cTn id="4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23"/>
                                    </p:animMotion>
                                  </p:childTnLst>
                                </p:cTn>
                              </p:par>
                              <p:par>
                                <p:cTn id="4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25885 0.05926 " pathEditMode="relative" rAng="0" ptsTypes="AA">
                                      <p:cBhvr>
                                        <p:cTn id="4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11446 0.05486 " pathEditMode="relative" rAng="0" ptsTypes="AA">
                                      <p:cBhvr>
                                        <p:cTn id="4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2454"/>
                                    </p:animMotion>
                                  </p:childTnLst>
                                </p:cTn>
                              </p:par>
                              <p:par>
                                <p:cTn id="4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3191 0.06065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3032"/>
                                    </p:animMotion>
                                  </p:childTnLst>
                                </p:cTn>
                              </p:par>
                              <p:par>
                                <p:cTn id="4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5781 0.05717 " pathEditMode="relative" rAng="0" ptsTypes="AA">
                                      <p:cBhvr>
                                        <p:cTn id="49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4" fill="hold">
                      <p:stCondLst>
                        <p:cond delay="indefinite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5" grpId="0"/>
      <p:bldP spid="25" grpId="1"/>
      <p:bldP spid="25" grpId="2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7" grpId="0"/>
      <p:bldP spid="37" grpId="1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3" grpId="0"/>
      <p:bldP spid="43" grpId="1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2" grpId="0" animBg="1"/>
      <p:bldP spid="2" grpId="1" animBg="1"/>
      <p:bldP spid="35" grpId="0"/>
      <p:bldP spid="35" grpId="1"/>
      <p:bldP spid="35" grpId="2"/>
      <p:bldP spid="41" grpId="0"/>
      <p:bldP spid="41" grpId="1"/>
      <p:bldP spid="41" grpId="2"/>
      <p:bldP spid="48" grpId="0"/>
      <p:bldP spid="48" grpId="1"/>
      <p:bldP spid="48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7" grpId="0"/>
      <p:bldP spid="57" grpId="1"/>
      <p:bldP spid="58" grpId="0"/>
      <p:bldP spid="58" grpId="1"/>
      <p:bldP spid="59" grpId="0"/>
      <p:bldP spid="59" grpId="1"/>
      <p:bldP spid="59" grpId="2"/>
      <p:bldP spid="60" grpId="0"/>
      <p:bldP spid="60" grpId="1"/>
      <p:bldP spid="61" grpId="0"/>
      <p:bldP spid="61" grpId="1"/>
      <p:bldP spid="61" grpId="2"/>
      <p:bldP spid="62" grpId="0"/>
      <p:bldP spid="62" grpId="1"/>
      <p:bldP spid="62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E008470-690C-4636-9971-B55141ACB84F}"/>
</file>

<file path=customXml/itemProps2.xml><?xml version="1.0" encoding="utf-8"?>
<ds:datastoreItem xmlns:ds="http://schemas.openxmlformats.org/officeDocument/2006/customXml" ds:itemID="{C06932B4-110C-4753-987B-49BE9E8730DE}"/>
</file>

<file path=customXml/itemProps3.xml><?xml version="1.0" encoding="utf-8"?>
<ds:datastoreItem xmlns:ds="http://schemas.openxmlformats.org/officeDocument/2006/customXml" ds:itemID="{FF1A47ED-E4C7-4065-A1D7-6D5E5DE805AF}"/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55</Words>
  <Application>Microsoft Office PowerPoint</Application>
  <PresentationFormat>Широкоэкранный</PresentationFormat>
  <Paragraphs>44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2025-12-04T23:58:46Z</dcterms:created>
  <dcterms:modified xsi:type="dcterms:W3CDTF">2025-12-10T12:01:15Z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