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F70EC-3718-7CA7-5A17-7685B888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CCFAD-BF67-D38D-2E4C-F66D22C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F4EA8-C4A3-DDCF-FFAF-ECDDEF9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27124-078D-97B6-66F7-1905C86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EDB6C-AEBD-E2EE-2D67-FD07C548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FC19-2AA3-4B4F-E378-4D9D9EF9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CCD37-D5BD-BADE-AE15-495853B8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E4C90-30A9-D95F-2C6D-CE3DB4F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54442-5335-513D-335D-DACB6C0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D4E5-1200-4676-837A-7DFF8E8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18781-0D5D-4D96-695A-30E28D304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77D110-DB36-84DD-3911-40E0246C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DABB3-F04C-1F8E-D4C9-9615559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EEF75-156F-9CD0-CA76-3730FFEC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B2BEE-40DF-121E-04F7-BB9B3B0F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630C-DB5D-BBEA-741E-705B9CF8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8470-1905-EFF8-4DE0-A38A1F3C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5C72E-9BC2-BE12-43AD-C1D5BCBF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A18AB-6456-262F-9C01-12B97586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75C5-97AC-2743-02FE-05228EFD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2202-AF94-F682-B9E9-AEDB35FA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6A3CE-4480-4A03-28FE-B730F4D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EE9B-2338-AC28-ED31-91C9A8E3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868BF-C4DF-B559-ABED-A7144AFF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B3B88-FDA7-FB80-3BBB-910C05F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25E6-90D4-DAFD-3C4D-043644F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0816-EBBB-1971-87D3-260FDE8D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1DAC4-29A7-0E69-1304-1BDEAA0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5400B-3E3F-1D33-5309-78C69CB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3D213-702F-9A39-471B-37FC91F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6572AA-B1C4-FA64-E7CC-E4A427B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B1D6-B0ED-BFC9-292A-AFFC237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48A44-34EB-A0BD-6642-0341D011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43C276-D27A-E848-6924-1189C5EA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FE7E3-B446-0796-C61F-87347F728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423D6-8C81-08D2-F514-3A4E32F9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06EF1-E2FE-120F-555C-B8800228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52179-9C07-F3D6-4F05-9B29A393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6AE793-D4E2-817C-B19D-7951D0B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7259-FB7D-E69F-E709-198C488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DE966-EF7E-D95F-8BA6-D11EDBA5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BD432F-6096-D86A-F990-F42D6046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2B6C29-1F85-FA33-AB4B-EE85E173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B00385-3D51-95B5-8603-3E4C5A2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3D6E95-1A1D-6666-9DE3-F4D18E0E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54D40-4950-89DF-4C05-6DC08C4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D2C19-FFCA-FF49-519C-075D487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D245D-5BC6-79A2-6311-FE9E41C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942B5-8ED6-2C70-9D97-70265367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BA62C-58A0-4CF9-052D-D0063FA6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714F6-9300-9ADE-0A09-572F856A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479B-BEEB-7D5C-4467-41515432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10FB3-2140-EBC6-2CF6-F5F97A13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D4E14A-8BDA-CE15-EBE2-FD06880C5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1881A-444A-C022-9A24-32B05EE4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BC658-7DCB-C536-4E68-8A764DC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00C82-98DE-4E86-A74D-AF961A44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D2B27-0DB3-B2E2-EDD5-36A2A01B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B61E5-DD36-B2B3-D7C0-51157505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2B966-5910-B23C-FE2A-37B18380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4252D-E9EC-451E-B67E-FEECEC467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39876-B8A0-E353-9372-D9A0AB207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1D2A7-1041-49FE-86CB-FB73A7E22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D2992-414E-103D-6022-AB3C2528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617" y="-1"/>
            <a:ext cx="12342282" cy="705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A8E86-FE84-EACC-943B-F51E28A2C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3526365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39BDF2-04F6-CD8C-3EA8-DACD2F02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572" y="3740656"/>
            <a:ext cx="3496735" cy="3496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D62AA-267F-9A65-552C-D1A08A1E4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826" y="1727200"/>
            <a:ext cx="2569636" cy="25696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613835-176B-40E2-B962-890981504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536" y="1824271"/>
            <a:ext cx="2712887" cy="27128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538FF6-A050-B745-A6E5-16EC86EA6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823" y="2048553"/>
            <a:ext cx="2456497" cy="24564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290B3C-40D1-5DB9-D6BA-A09CBAE72C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673" y="2236803"/>
            <a:ext cx="2449589" cy="24495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3BD9EA-AC2A-CC2D-DAE3-5A2BE4D2F4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1696" y1="76190" x2="58631" y2="85119"/>
                        <a14:foregroundMark x1="58631" y1="85119" x2="66815" y2="80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369" y="1960039"/>
            <a:ext cx="2336798" cy="23367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DF9717-A6EC-138F-B24F-36E24E181E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7721" y="1619205"/>
            <a:ext cx="2885845" cy="28858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3E52F3-1C6F-E6FA-D731-94F5822884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8340" y1="37695" x2="53223" y2="41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586" y="2040275"/>
            <a:ext cx="2143589" cy="21435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728ABF-CBEA-5261-F81E-2B4D1C9FC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1016" y1="31250" x2="46582" y2="3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714" y="2015059"/>
            <a:ext cx="2226757" cy="222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E43E7B-99DA-E3C2-E46C-1535D0FC73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438" y="1953551"/>
            <a:ext cx="2285737" cy="22857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B20C87-E6CF-F399-8998-B121BB08E3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121" y="1716257"/>
            <a:ext cx="2569636" cy="25696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F39958-5708-1694-CCCB-60F083A7C7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07" cy="998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3CDFEC-6228-66AC-8772-19F3BBD223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0" y="1026795"/>
            <a:ext cx="2113606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783946-B71E-4990-9907-3BC29BE72469}"/>
</file>

<file path=customXml/itemProps2.xml><?xml version="1.0" encoding="utf-8"?>
<ds:datastoreItem xmlns:ds="http://schemas.openxmlformats.org/officeDocument/2006/customXml" ds:itemID="{D865818B-8CF2-4EA8-8B4D-4F68B955E1E7}"/>
</file>

<file path=customXml/itemProps3.xml><?xml version="1.0" encoding="utf-8"?>
<ds:datastoreItem xmlns:ds="http://schemas.openxmlformats.org/officeDocument/2006/customXml" ds:itemID="{2FB64075-F3B2-43F5-B363-04D13D674B49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2025-12-07T19:34:29Z</dcterms:created>
  <dcterms:modified xsi:type="dcterms:W3CDTF">2025-12-10T11:35:38Z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