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EE89C-9491-C181-0720-2C86BC50C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E0E4FC-24CB-A872-5676-1AB7EBC5B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134F16-416A-06A6-5782-855AF6BF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39BD6-E780-E64C-7CEE-85BA6FB7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5D6D6-FB6F-CC0C-30A9-BBB94034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C2325-294C-C52A-21DD-60C1B890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594C92-81D4-E2BD-2E13-84E0BDEE6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782F9-DDCF-98B4-BCAD-41903F62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48B980-3BA1-EA62-5ED2-196990F3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B62AB-7DD5-C8AE-5EA2-15330B3A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1C9808-7F43-25C1-5C83-C210627C4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F0E96-E0D6-2F5A-51DE-DAE109AF8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B29D-31DA-F355-C996-24E4DFC5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61DAD-5D2D-DF57-611A-BE766253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DFBA8-0CBC-CC97-42B0-714B6A5E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9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F649F-3EB5-448D-E3AD-6DF4768C8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562DCB-C6AB-DBE5-973A-642A3FB38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1700D-DD2E-2311-5929-431F7934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80036-2951-89E6-9C5D-FD06C0C4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AD460-7AFC-849D-A23E-4E1C6926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394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05183-171C-F8B1-1CB8-FF675F7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40FDD-C40D-52E1-C6D6-DF2A02EE1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D6409-FDFD-6687-DAF8-6A1E3CD2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D10C5-6452-E422-8CED-277ECFE6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49B19-37FC-747E-5D04-AD38AD82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53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1690C-F199-4E53-E1B1-2AA1C9DC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6C146-8D7A-3654-7B2D-12C47059F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CDD20-23AE-7522-69D0-327B9622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F4D6E-A6F2-76A7-19A8-93DE99C9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8E3CD-036B-407D-DD02-4224483D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362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FE30F-85D7-B290-8FC9-25D3E07E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FC258-B122-7FE4-E2B6-456CF3FE2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0CDB5-9FA2-5221-932D-DFC06612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708C4C-BB7C-62CE-2059-6B6A5AD3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0EB25-C189-C424-83F7-EDD426C2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BDC6E2-B19C-2291-A538-BAA3C71A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40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66DE-5C4C-C7D9-EAD7-451C38AE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D9929B-DCBF-58FB-8AA4-83D298793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C5EA0B-A6B7-5208-65AD-3C9FAB9E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AD8EC-42C6-7D83-3214-54885CFA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8AD9CA-B43C-2485-7753-6702CC80E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ACB465-3835-4E79-79CD-9B0957C2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3F6A7E-D35D-D806-958A-BC16EA8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AE58FA-3BF5-0756-FC34-A2A8BA50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89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07FE8-021C-17E9-DE78-4E97349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5C6049-42E6-97D1-E71F-8903CB7E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E15DD1-6CCE-1161-BDBE-C951112D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6B7E5D-F696-36B1-35CE-27647D25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99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47E3C8-39C9-47B5-56DA-B38DDB7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838EA2-D67D-7ED5-065A-A5044141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C18A3D-AB23-77ED-9C61-4D10C187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975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0978F-180B-B5A8-C813-2BF2D4CD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3BCBC-C901-3E63-E11C-FB99F1C1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EE1E0A-F232-4054-6FBB-3BFCFE99D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80F594-640F-D547-E44A-91C78108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327430-CF86-DC9F-3D9D-8EE07046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81DC1-020D-ADD4-74FF-3DEF017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475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CE232-51A5-F4E8-D3FD-56CDD25E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979F5-E5A6-AE2C-97AB-DA01A715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1A035-FB0D-97A1-C7D5-BCB67A34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5D1E2-C7B2-1B8C-BC61-86FE59A3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AFE2C-C384-2970-BC83-1BF82341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96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1D507-7A7C-D0E4-DF18-31DECCBA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61B78-CF09-294A-F6F9-8CF067AAD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328EC-6AFB-9FF0-8928-F584373F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D949A-8A8B-360A-1792-C876697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F56B8F-71BD-006C-42FF-36998EE6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B73BE1-2729-9CD8-3542-551D09D2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09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F00E9-B93A-7B6B-DB38-4E139B88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104BC-1407-0231-0E6A-4F9AB18E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E5D76-BE6B-4EE0-87EE-741C960A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EFFC5-5A94-A63F-4742-B60FD09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9A8A7-3BE1-D2E6-9E83-BA87B172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23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12DC3D-4D29-F84C-313E-A237404C7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3CAE61-836D-FC54-CF01-14422F42E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26E0B-7DC2-3703-0A41-F18BD70B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43618-2E95-C7E6-9EBD-5621B34C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40E2C-DC43-89B4-3AFD-19583603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03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4C4A-F553-1D95-A1DE-CEDC3C09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32B1B-7B32-FDBD-6C1D-72872F230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72915-B254-8D30-629F-3D667756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1A9F9-EEEF-DEED-6186-0651002E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7205E-7B22-616D-40AF-8F2B8558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9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87BF3-264A-254B-4B9F-06201065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D7392-A543-9222-B53A-D2EB0E41E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23337C-AAC4-DD39-F692-0812FE55B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97B7E-8175-0643-421E-FBC25E08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B40E7E-AF7B-1145-5363-16C709B2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4CBE3-9702-8946-4A35-E6F12D63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8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A0F3-E003-791C-D4EB-FE017DA7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F55FBB-2FA1-33A2-4ACF-CE2A446D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18719B-8152-B7A4-2940-3451C2A5F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29D64D-3752-8073-9CEE-2C4410E1C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D770DA-79AF-FD26-B726-02EC0D3A0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D6517-3056-FA05-69F0-2B920DF2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C6855E-F21D-16BB-50DC-A3FB3B13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E73E25-83C4-8120-D6BF-CCCA2155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6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C2D98-51C1-FBC0-0C56-F033FFDA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FE5D50-FCBA-CFE5-1826-C7268641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34246C-3257-4CDB-3F62-84794781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55000B-E309-9861-3C44-A303FD83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9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A5F4D4-9C23-F618-F576-DC41BA2C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54AE4F-764F-3530-E761-C24B391F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AD6C53-77FB-4603-7111-5DFD51AF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6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1B45B-F388-5E7F-FF00-2488E8F0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04370-3896-92A2-6490-088FADF2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AE8C4A-F620-2B27-905F-8E5618C88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B3CABB-E6D1-A1E4-7434-1ED9827F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39EC1B-9BDC-C9E3-1BF1-6C4AD349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76E625-D1E8-F0D0-5A82-CD9733CB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9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F95CF-F59F-9EEE-1948-818C9588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9DF30-4BBC-DB73-F457-C2EE2AA71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D1CDAF-DCB4-00F3-1079-F0B4D7400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9E3F7-53AA-1CD9-2C0D-332E56F0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C4776-E772-84B0-C481-A41CBE21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D0856-B570-87B3-A37C-4A4900DA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29986-F75A-8BE6-7370-1E2CAD76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0FF82-5531-7021-82C6-324C54BFC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38D0D-C20B-27B0-1FDD-ED1803717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9BF1-550D-4255-A043-77DE9868686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6FF18-FB60-CE1F-7267-2BABEABAF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96ED3-511B-1C91-18E4-9C33FC816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44585-942C-4FE3-8F0F-342E4D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3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1B44-F6C0-642D-CF50-BF7B56A6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81A04-FF32-600A-840F-263EDB48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DB7-120E-22A1-0948-D9C54A7BA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46CF1-1385-4556-8CF7-987F8D26343B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6502E-9DC2-6B20-AA6A-88AE243B7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BB28E0-088D-6D86-6C61-6D6E22B11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1BECC-C49D-4A22-9082-9A683BC4F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29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Рисунок 3096">
            <a:extLst>
              <a:ext uri="{FF2B5EF4-FFF2-40B4-BE49-F238E27FC236}">
                <a16:creationId xmlns:a16="http://schemas.microsoft.com/office/drawing/2014/main" id="{D96F0FA4-0A84-2842-457F-ED24CC1DF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457" y="-46566"/>
            <a:ext cx="12296913" cy="702680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EE60641-0BB7-D531-3849-32994E86C430}"/>
              </a:ext>
            </a:extLst>
          </p:cNvPr>
          <p:cNvSpPr/>
          <p:nvPr/>
        </p:nvSpPr>
        <p:spPr>
          <a:xfrm>
            <a:off x="155523" y="820073"/>
            <a:ext cx="2649476" cy="1270000"/>
          </a:xfrm>
          <a:custGeom>
            <a:avLst/>
            <a:gdLst>
              <a:gd name="csX0" fmla="*/ 0 w 2649476"/>
              <a:gd name="csY0" fmla="*/ 211671 h 1270000"/>
              <a:gd name="csX1" fmla="*/ 211671 w 2649476"/>
              <a:gd name="csY1" fmla="*/ 0 h 1270000"/>
              <a:gd name="csX2" fmla="*/ 701420 w 2649476"/>
              <a:gd name="csY2" fmla="*/ 0 h 1270000"/>
              <a:gd name="csX3" fmla="*/ 1191170 w 2649476"/>
              <a:gd name="csY3" fmla="*/ 0 h 1270000"/>
              <a:gd name="csX4" fmla="*/ 1703181 w 2649476"/>
              <a:gd name="csY4" fmla="*/ 0 h 1270000"/>
              <a:gd name="csX5" fmla="*/ 2437805 w 2649476"/>
              <a:gd name="csY5" fmla="*/ 0 h 1270000"/>
              <a:gd name="csX6" fmla="*/ 2649476 w 2649476"/>
              <a:gd name="csY6" fmla="*/ 211671 h 1270000"/>
              <a:gd name="csX7" fmla="*/ 2649476 w 2649476"/>
              <a:gd name="csY7" fmla="*/ 609600 h 1270000"/>
              <a:gd name="csX8" fmla="*/ 2649476 w 2649476"/>
              <a:gd name="csY8" fmla="*/ 1058329 h 1270000"/>
              <a:gd name="csX9" fmla="*/ 2437805 w 2649476"/>
              <a:gd name="csY9" fmla="*/ 1270000 h 1270000"/>
              <a:gd name="csX10" fmla="*/ 1903533 w 2649476"/>
              <a:gd name="csY10" fmla="*/ 1270000 h 1270000"/>
              <a:gd name="csX11" fmla="*/ 1369261 w 2649476"/>
              <a:gd name="csY11" fmla="*/ 1270000 h 1270000"/>
              <a:gd name="csX12" fmla="*/ 834989 w 2649476"/>
              <a:gd name="csY12" fmla="*/ 1270000 h 1270000"/>
              <a:gd name="csX13" fmla="*/ 211671 w 2649476"/>
              <a:gd name="csY13" fmla="*/ 1270000 h 1270000"/>
              <a:gd name="csX14" fmla="*/ 0 w 2649476"/>
              <a:gd name="csY14" fmla="*/ 1058329 h 1270000"/>
              <a:gd name="csX15" fmla="*/ 0 w 2649476"/>
              <a:gd name="csY15" fmla="*/ 635000 h 1270000"/>
              <a:gd name="csX16" fmla="*/ 0 w 2649476"/>
              <a:gd name="csY16" fmla="*/ 211671 h 127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49476" h="1270000" fill="none" extrusionOk="0">
                <a:moveTo>
                  <a:pt x="0" y="211671"/>
                </a:moveTo>
                <a:cubicBezTo>
                  <a:pt x="-18597" y="102056"/>
                  <a:pt x="88889" y="-3682"/>
                  <a:pt x="211671" y="0"/>
                </a:cubicBezTo>
                <a:cubicBezTo>
                  <a:pt x="447180" y="-16582"/>
                  <a:pt x="575921" y="2072"/>
                  <a:pt x="701420" y="0"/>
                </a:cubicBezTo>
                <a:cubicBezTo>
                  <a:pt x="826919" y="-2072"/>
                  <a:pt x="1091975" y="-15327"/>
                  <a:pt x="1191170" y="0"/>
                </a:cubicBezTo>
                <a:cubicBezTo>
                  <a:pt x="1290365" y="15327"/>
                  <a:pt x="1458136" y="-3757"/>
                  <a:pt x="1703181" y="0"/>
                </a:cubicBezTo>
                <a:cubicBezTo>
                  <a:pt x="1948226" y="3757"/>
                  <a:pt x="2227662" y="-6371"/>
                  <a:pt x="2437805" y="0"/>
                </a:cubicBezTo>
                <a:cubicBezTo>
                  <a:pt x="2567236" y="4210"/>
                  <a:pt x="2646444" y="78871"/>
                  <a:pt x="2649476" y="211671"/>
                </a:cubicBezTo>
                <a:cubicBezTo>
                  <a:pt x="2665504" y="358733"/>
                  <a:pt x="2665438" y="462543"/>
                  <a:pt x="2649476" y="609600"/>
                </a:cubicBezTo>
                <a:cubicBezTo>
                  <a:pt x="2633514" y="756657"/>
                  <a:pt x="2633574" y="839916"/>
                  <a:pt x="2649476" y="1058329"/>
                </a:cubicBezTo>
                <a:cubicBezTo>
                  <a:pt x="2638736" y="1159465"/>
                  <a:pt x="2552461" y="1268475"/>
                  <a:pt x="2437805" y="1270000"/>
                </a:cubicBezTo>
                <a:cubicBezTo>
                  <a:pt x="2289840" y="1282237"/>
                  <a:pt x="2140395" y="1273920"/>
                  <a:pt x="1903533" y="1270000"/>
                </a:cubicBezTo>
                <a:cubicBezTo>
                  <a:pt x="1666671" y="1266080"/>
                  <a:pt x="1519688" y="1254286"/>
                  <a:pt x="1369261" y="1270000"/>
                </a:cubicBezTo>
                <a:cubicBezTo>
                  <a:pt x="1218834" y="1285714"/>
                  <a:pt x="943853" y="1260814"/>
                  <a:pt x="834989" y="1270000"/>
                </a:cubicBezTo>
                <a:cubicBezTo>
                  <a:pt x="726125" y="1279186"/>
                  <a:pt x="339200" y="1281654"/>
                  <a:pt x="211671" y="1270000"/>
                </a:cubicBezTo>
                <a:cubicBezTo>
                  <a:pt x="103784" y="1269098"/>
                  <a:pt x="-19355" y="1173429"/>
                  <a:pt x="0" y="1058329"/>
                </a:cubicBezTo>
                <a:cubicBezTo>
                  <a:pt x="-7004" y="959867"/>
                  <a:pt x="20231" y="752742"/>
                  <a:pt x="0" y="635000"/>
                </a:cubicBezTo>
                <a:cubicBezTo>
                  <a:pt x="-20231" y="517258"/>
                  <a:pt x="-3475" y="419532"/>
                  <a:pt x="0" y="211671"/>
                </a:cubicBezTo>
                <a:close/>
              </a:path>
              <a:path w="2649476" h="1270000" stroke="0" extrusionOk="0">
                <a:moveTo>
                  <a:pt x="0" y="211671"/>
                </a:moveTo>
                <a:cubicBezTo>
                  <a:pt x="-14174" y="112420"/>
                  <a:pt x="92919" y="-26695"/>
                  <a:pt x="211671" y="0"/>
                </a:cubicBezTo>
                <a:cubicBezTo>
                  <a:pt x="351196" y="15123"/>
                  <a:pt x="481086" y="10230"/>
                  <a:pt x="723682" y="0"/>
                </a:cubicBezTo>
                <a:cubicBezTo>
                  <a:pt x="966278" y="-10230"/>
                  <a:pt x="1157689" y="-20609"/>
                  <a:pt x="1302477" y="0"/>
                </a:cubicBezTo>
                <a:cubicBezTo>
                  <a:pt x="1447265" y="20609"/>
                  <a:pt x="1663567" y="18746"/>
                  <a:pt x="1814487" y="0"/>
                </a:cubicBezTo>
                <a:cubicBezTo>
                  <a:pt x="1965407" y="-18746"/>
                  <a:pt x="2295604" y="-8073"/>
                  <a:pt x="2437805" y="0"/>
                </a:cubicBezTo>
                <a:cubicBezTo>
                  <a:pt x="2551763" y="25302"/>
                  <a:pt x="2641539" y="94755"/>
                  <a:pt x="2649476" y="211671"/>
                </a:cubicBezTo>
                <a:cubicBezTo>
                  <a:pt x="2670022" y="346117"/>
                  <a:pt x="2654876" y="481508"/>
                  <a:pt x="2649476" y="643467"/>
                </a:cubicBezTo>
                <a:cubicBezTo>
                  <a:pt x="2644076" y="805426"/>
                  <a:pt x="2647208" y="933404"/>
                  <a:pt x="2649476" y="1058329"/>
                </a:cubicBezTo>
                <a:cubicBezTo>
                  <a:pt x="2644389" y="1177777"/>
                  <a:pt x="2550466" y="1262357"/>
                  <a:pt x="2437805" y="1270000"/>
                </a:cubicBezTo>
                <a:cubicBezTo>
                  <a:pt x="2237445" y="1261862"/>
                  <a:pt x="2167252" y="1280158"/>
                  <a:pt x="1948056" y="1270000"/>
                </a:cubicBezTo>
                <a:cubicBezTo>
                  <a:pt x="1728860" y="1259842"/>
                  <a:pt x="1569511" y="1294018"/>
                  <a:pt x="1458306" y="1270000"/>
                </a:cubicBezTo>
                <a:cubicBezTo>
                  <a:pt x="1347101" y="1245983"/>
                  <a:pt x="1173088" y="1286334"/>
                  <a:pt x="946295" y="1270000"/>
                </a:cubicBezTo>
                <a:cubicBezTo>
                  <a:pt x="719502" y="1253666"/>
                  <a:pt x="364917" y="1276218"/>
                  <a:pt x="211671" y="1270000"/>
                </a:cubicBezTo>
                <a:cubicBezTo>
                  <a:pt x="103870" y="1245740"/>
                  <a:pt x="-14227" y="1183310"/>
                  <a:pt x="0" y="1058329"/>
                </a:cubicBezTo>
                <a:cubicBezTo>
                  <a:pt x="-14742" y="938412"/>
                  <a:pt x="-13136" y="784711"/>
                  <a:pt x="0" y="626533"/>
                </a:cubicBezTo>
                <a:cubicBezTo>
                  <a:pt x="13136" y="468355"/>
                  <a:pt x="18416" y="356853"/>
                  <a:pt x="0" y="2116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83217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8DB4AE-21E3-AB3B-AAE9-60E6DEA413FB}"/>
              </a:ext>
            </a:extLst>
          </p:cNvPr>
          <p:cNvSpPr/>
          <p:nvPr/>
        </p:nvSpPr>
        <p:spPr>
          <a:xfrm>
            <a:off x="132562" y="2228850"/>
            <a:ext cx="2649476" cy="1270000"/>
          </a:xfrm>
          <a:custGeom>
            <a:avLst/>
            <a:gdLst>
              <a:gd name="csX0" fmla="*/ 0 w 2649476"/>
              <a:gd name="csY0" fmla="*/ 211671 h 1270000"/>
              <a:gd name="csX1" fmla="*/ 211671 w 2649476"/>
              <a:gd name="csY1" fmla="*/ 0 h 1270000"/>
              <a:gd name="csX2" fmla="*/ 768205 w 2649476"/>
              <a:gd name="csY2" fmla="*/ 0 h 1270000"/>
              <a:gd name="csX3" fmla="*/ 1346999 w 2649476"/>
              <a:gd name="csY3" fmla="*/ 0 h 1270000"/>
              <a:gd name="csX4" fmla="*/ 1836749 w 2649476"/>
              <a:gd name="csY4" fmla="*/ 0 h 1270000"/>
              <a:gd name="csX5" fmla="*/ 2437805 w 2649476"/>
              <a:gd name="csY5" fmla="*/ 0 h 1270000"/>
              <a:gd name="csX6" fmla="*/ 2649476 w 2649476"/>
              <a:gd name="csY6" fmla="*/ 211671 h 1270000"/>
              <a:gd name="csX7" fmla="*/ 2649476 w 2649476"/>
              <a:gd name="csY7" fmla="*/ 635000 h 1270000"/>
              <a:gd name="csX8" fmla="*/ 2649476 w 2649476"/>
              <a:gd name="csY8" fmla="*/ 1058329 h 1270000"/>
              <a:gd name="csX9" fmla="*/ 2437805 w 2649476"/>
              <a:gd name="csY9" fmla="*/ 1270000 h 1270000"/>
              <a:gd name="csX10" fmla="*/ 1925794 w 2649476"/>
              <a:gd name="csY10" fmla="*/ 1270000 h 1270000"/>
              <a:gd name="csX11" fmla="*/ 1324738 w 2649476"/>
              <a:gd name="csY11" fmla="*/ 1270000 h 1270000"/>
              <a:gd name="csX12" fmla="*/ 790466 w 2649476"/>
              <a:gd name="csY12" fmla="*/ 1270000 h 1270000"/>
              <a:gd name="csX13" fmla="*/ 211671 w 2649476"/>
              <a:gd name="csY13" fmla="*/ 1270000 h 1270000"/>
              <a:gd name="csX14" fmla="*/ 0 w 2649476"/>
              <a:gd name="csY14" fmla="*/ 1058329 h 1270000"/>
              <a:gd name="csX15" fmla="*/ 0 w 2649476"/>
              <a:gd name="csY15" fmla="*/ 618067 h 1270000"/>
              <a:gd name="csX16" fmla="*/ 0 w 2649476"/>
              <a:gd name="csY16" fmla="*/ 211671 h 127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49476" h="1270000" fill="none" extrusionOk="0">
                <a:moveTo>
                  <a:pt x="0" y="211671"/>
                </a:moveTo>
                <a:cubicBezTo>
                  <a:pt x="5157" y="67378"/>
                  <a:pt x="97538" y="-9873"/>
                  <a:pt x="211671" y="0"/>
                </a:cubicBezTo>
                <a:cubicBezTo>
                  <a:pt x="394968" y="24393"/>
                  <a:pt x="631633" y="-12165"/>
                  <a:pt x="768205" y="0"/>
                </a:cubicBezTo>
                <a:cubicBezTo>
                  <a:pt x="904777" y="12165"/>
                  <a:pt x="1172412" y="-28210"/>
                  <a:pt x="1346999" y="0"/>
                </a:cubicBezTo>
                <a:cubicBezTo>
                  <a:pt x="1521586" y="28210"/>
                  <a:pt x="1651789" y="12289"/>
                  <a:pt x="1836749" y="0"/>
                </a:cubicBezTo>
                <a:cubicBezTo>
                  <a:pt x="2021709" y="-12289"/>
                  <a:pt x="2200785" y="-18437"/>
                  <a:pt x="2437805" y="0"/>
                </a:cubicBezTo>
                <a:cubicBezTo>
                  <a:pt x="2557955" y="928"/>
                  <a:pt x="2643459" y="78614"/>
                  <a:pt x="2649476" y="211671"/>
                </a:cubicBezTo>
                <a:cubicBezTo>
                  <a:pt x="2635240" y="298117"/>
                  <a:pt x="2630609" y="492229"/>
                  <a:pt x="2649476" y="635000"/>
                </a:cubicBezTo>
                <a:cubicBezTo>
                  <a:pt x="2668343" y="777771"/>
                  <a:pt x="2659153" y="927118"/>
                  <a:pt x="2649476" y="1058329"/>
                </a:cubicBezTo>
                <a:cubicBezTo>
                  <a:pt x="2630589" y="1184158"/>
                  <a:pt x="2562192" y="1270015"/>
                  <a:pt x="2437805" y="1270000"/>
                </a:cubicBezTo>
                <a:cubicBezTo>
                  <a:pt x="2205152" y="1251276"/>
                  <a:pt x="2077391" y="1251719"/>
                  <a:pt x="1925794" y="1270000"/>
                </a:cubicBezTo>
                <a:cubicBezTo>
                  <a:pt x="1774197" y="1288281"/>
                  <a:pt x="1579302" y="1240782"/>
                  <a:pt x="1324738" y="1270000"/>
                </a:cubicBezTo>
                <a:cubicBezTo>
                  <a:pt x="1070174" y="1299218"/>
                  <a:pt x="950959" y="1295283"/>
                  <a:pt x="790466" y="1270000"/>
                </a:cubicBezTo>
                <a:cubicBezTo>
                  <a:pt x="629973" y="1244717"/>
                  <a:pt x="392287" y="1284516"/>
                  <a:pt x="211671" y="1270000"/>
                </a:cubicBezTo>
                <a:cubicBezTo>
                  <a:pt x="104826" y="1294783"/>
                  <a:pt x="13392" y="1196175"/>
                  <a:pt x="0" y="1058329"/>
                </a:cubicBezTo>
                <a:cubicBezTo>
                  <a:pt x="-11900" y="859998"/>
                  <a:pt x="19584" y="767995"/>
                  <a:pt x="0" y="618067"/>
                </a:cubicBezTo>
                <a:cubicBezTo>
                  <a:pt x="-19584" y="468139"/>
                  <a:pt x="-8906" y="357060"/>
                  <a:pt x="0" y="211671"/>
                </a:cubicBezTo>
                <a:close/>
              </a:path>
              <a:path w="2649476" h="1270000" stroke="0" extrusionOk="0">
                <a:moveTo>
                  <a:pt x="0" y="211671"/>
                </a:moveTo>
                <a:cubicBezTo>
                  <a:pt x="6401" y="89879"/>
                  <a:pt x="86685" y="-398"/>
                  <a:pt x="211671" y="0"/>
                </a:cubicBezTo>
                <a:cubicBezTo>
                  <a:pt x="350600" y="6726"/>
                  <a:pt x="519320" y="16294"/>
                  <a:pt x="745943" y="0"/>
                </a:cubicBezTo>
                <a:cubicBezTo>
                  <a:pt x="972566" y="-16294"/>
                  <a:pt x="1038210" y="-5534"/>
                  <a:pt x="1280215" y="0"/>
                </a:cubicBezTo>
                <a:cubicBezTo>
                  <a:pt x="1522220" y="5534"/>
                  <a:pt x="1699515" y="-11971"/>
                  <a:pt x="1836749" y="0"/>
                </a:cubicBezTo>
                <a:cubicBezTo>
                  <a:pt x="1973983" y="11971"/>
                  <a:pt x="2243236" y="-22780"/>
                  <a:pt x="2437805" y="0"/>
                </a:cubicBezTo>
                <a:cubicBezTo>
                  <a:pt x="2568878" y="-3788"/>
                  <a:pt x="2653175" y="95998"/>
                  <a:pt x="2649476" y="211671"/>
                </a:cubicBezTo>
                <a:cubicBezTo>
                  <a:pt x="2654109" y="322344"/>
                  <a:pt x="2655579" y="459419"/>
                  <a:pt x="2649476" y="635000"/>
                </a:cubicBezTo>
                <a:cubicBezTo>
                  <a:pt x="2643373" y="810581"/>
                  <a:pt x="2634098" y="943426"/>
                  <a:pt x="2649476" y="1058329"/>
                </a:cubicBezTo>
                <a:cubicBezTo>
                  <a:pt x="2643552" y="1165723"/>
                  <a:pt x="2561540" y="1277158"/>
                  <a:pt x="2437805" y="1270000"/>
                </a:cubicBezTo>
                <a:cubicBezTo>
                  <a:pt x="2204910" y="1296770"/>
                  <a:pt x="2038216" y="1281170"/>
                  <a:pt x="1859010" y="1270000"/>
                </a:cubicBezTo>
                <a:cubicBezTo>
                  <a:pt x="1679805" y="1258830"/>
                  <a:pt x="1590131" y="1245831"/>
                  <a:pt x="1369261" y="1270000"/>
                </a:cubicBezTo>
                <a:cubicBezTo>
                  <a:pt x="1148391" y="1294169"/>
                  <a:pt x="915296" y="1248520"/>
                  <a:pt x="768205" y="1270000"/>
                </a:cubicBezTo>
                <a:cubicBezTo>
                  <a:pt x="621114" y="1291480"/>
                  <a:pt x="422189" y="1287195"/>
                  <a:pt x="211671" y="1270000"/>
                </a:cubicBezTo>
                <a:cubicBezTo>
                  <a:pt x="109370" y="1256259"/>
                  <a:pt x="7651" y="1195432"/>
                  <a:pt x="0" y="1058329"/>
                </a:cubicBezTo>
                <a:cubicBezTo>
                  <a:pt x="19743" y="875208"/>
                  <a:pt x="-18158" y="796098"/>
                  <a:pt x="0" y="618067"/>
                </a:cubicBezTo>
                <a:cubicBezTo>
                  <a:pt x="18158" y="440036"/>
                  <a:pt x="-4693" y="327126"/>
                  <a:pt x="0" y="2116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306467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322CF33-A40E-1D5C-E1E5-DA54C27C74D3}"/>
              </a:ext>
            </a:extLst>
          </p:cNvPr>
          <p:cNvSpPr/>
          <p:nvPr/>
        </p:nvSpPr>
        <p:spPr>
          <a:xfrm>
            <a:off x="132562" y="3625992"/>
            <a:ext cx="2656066" cy="1270000"/>
          </a:xfrm>
          <a:custGeom>
            <a:avLst/>
            <a:gdLst>
              <a:gd name="csX0" fmla="*/ 0 w 2656066"/>
              <a:gd name="csY0" fmla="*/ 211671 h 1270000"/>
              <a:gd name="csX1" fmla="*/ 211671 w 2656066"/>
              <a:gd name="csY1" fmla="*/ 0 h 1270000"/>
              <a:gd name="csX2" fmla="*/ 747525 w 2656066"/>
              <a:gd name="csY2" fmla="*/ 0 h 1270000"/>
              <a:gd name="csX3" fmla="*/ 1305706 w 2656066"/>
              <a:gd name="csY3" fmla="*/ 0 h 1270000"/>
              <a:gd name="csX4" fmla="*/ 1819232 w 2656066"/>
              <a:gd name="csY4" fmla="*/ 0 h 1270000"/>
              <a:gd name="csX5" fmla="*/ 2444395 w 2656066"/>
              <a:gd name="csY5" fmla="*/ 0 h 1270000"/>
              <a:gd name="csX6" fmla="*/ 2656066 w 2656066"/>
              <a:gd name="csY6" fmla="*/ 211671 h 1270000"/>
              <a:gd name="csX7" fmla="*/ 2656066 w 2656066"/>
              <a:gd name="csY7" fmla="*/ 651933 h 1270000"/>
              <a:gd name="csX8" fmla="*/ 2656066 w 2656066"/>
              <a:gd name="csY8" fmla="*/ 1058329 h 1270000"/>
              <a:gd name="csX9" fmla="*/ 2444395 w 2656066"/>
              <a:gd name="csY9" fmla="*/ 1270000 h 1270000"/>
              <a:gd name="csX10" fmla="*/ 1953196 w 2656066"/>
              <a:gd name="csY10" fmla="*/ 1270000 h 1270000"/>
              <a:gd name="csX11" fmla="*/ 1395015 w 2656066"/>
              <a:gd name="csY11" fmla="*/ 1270000 h 1270000"/>
              <a:gd name="csX12" fmla="*/ 814506 w 2656066"/>
              <a:gd name="csY12" fmla="*/ 1270000 h 1270000"/>
              <a:gd name="csX13" fmla="*/ 211671 w 2656066"/>
              <a:gd name="csY13" fmla="*/ 1270000 h 1270000"/>
              <a:gd name="csX14" fmla="*/ 0 w 2656066"/>
              <a:gd name="csY14" fmla="*/ 1058329 h 1270000"/>
              <a:gd name="csX15" fmla="*/ 0 w 2656066"/>
              <a:gd name="csY15" fmla="*/ 618067 h 1270000"/>
              <a:gd name="csX16" fmla="*/ 0 w 2656066"/>
              <a:gd name="csY16" fmla="*/ 211671 h 127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56066" h="1270000" fill="none" extrusionOk="0">
                <a:moveTo>
                  <a:pt x="0" y="211671"/>
                </a:moveTo>
                <a:cubicBezTo>
                  <a:pt x="332" y="87999"/>
                  <a:pt x="76776" y="-5080"/>
                  <a:pt x="211671" y="0"/>
                </a:cubicBezTo>
                <a:cubicBezTo>
                  <a:pt x="340822" y="26769"/>
                  <a:pt x="486316" y="7048"/>
                  <a:pt x="747525" y="0"/>
                </a:cubicBezTo>
                <a:cubicBezTo>
                  <a:pt x="1008734" y="-7048"/>
                  <a:pt x="1177118" y="1530"/>
                  <a:pt x="1305706" y="0"/>
                </a:cubicBezTo>
                <a:cubicBezTo>
                  <a:pt x="1434294" y="-1530"/>
                  <a:pt x="1607670" y="5886"/>
                  <a:pt x="1819232" y="0"/>
                </a:cubicBezTo>
                <a:cubicBezTo>
                  <a:pt x="2030794" y="-5886"/>
                  <a:pt x="2301199" y="8748"/>
                  <a:pt x="2444395" y="0"/>
                </a:cubicBezTo>
                <a:cubicBezTo>
                  <a:pt x="2566277" y="3216"/>
                  <a:pt x="2681928" y="81488"/>
                  <a:pt x="2656066" y="211671"/>
                </a:cubicBezTo>
                <a:cubicBezTo>
                  <a:pt x="2663620" y="410367"/>
                  <a:pt x="2653865" y="511116"/>
                  <a:pt x="2656066" y="651933"/>
                </a:cubicBezTo>
                <a:cubicBezTo>
                  <a:pt x="2658267" y="792750"/>
                  <a:pt x="2637827" y="874398"/>
                  <a:pt x="2656066" y="1058329"/>
                </a:cubicBezTo>
                <a:cubicBezTo>
                  <a:pt x="2631560" y="1160610"/>
                  <a:pt x="2572855" y="1292923"/>
                  <a:pt x="2444395" y="1270000"/>
                </a:cubicBezTo>
                <a:cubicBezTo>
                  <a:pt x="2322959" y="1294026"/>
                  <a:pt x="2094564" y="1254333"/>
                  <a:pt x="1953196" y="1270000"/>
                </a:cubicBezTo>
                <a:cubicBezTo>
                  <a:pt x="1811828" y="1285667"/>
                  <a:pt x="1653860" y="1248104"/>
                  <a:pt x="1395015" y="1270000"/>
                </a:cubicBezTo>
                <a:cubicBezTo>
                  <a:pt x="1136170" y="1291896"/>
                  <a:pt x="1006591" y="1244531"/>
                  <a:pt x="814506" y="1270000"/>
                </a:cubicBezTo>
                <a:cubicBezTo>
                  <a:pt x="622421" y="1295469"/>
                  <a:pt x="430925" y="1271070"/>
                  <a:pt x="211671" y="1270000"/>
                </a:cubicBezTo>
                <a:cubicBezTo>
                  <a:pt x="119020" y="1279001"/>
                  <a:pt x="-16859" y="1165280"/>
                  <a:pt x="0" y="1058329"/>
                </a:cubicBezTo>
                <a:cubicBezTo>
                  <a:pt x="9851" y="945750"/>
                  <a:pt x="20901" y="808930"/>
                  <a:pt x="0" y="618067"/>
                </a:cubicBezTo>
                <a:cubicBezTo>
                  <a:pt x="-20901" y="427204"/>
                  <a:pt x="15273" y="404029"/>
                  <a:pt x="0" y="211671"/>
                </a:cubicBezTo>
                <a:close/>
              </a:path>
              <a:path w="2656066" h="1270000" stroke="0" extrusionOk="0">
                <a:moveTo>
                  <a:pt x="0" y="211671"/>
                </a:moveTo>
                <a:cubicBezTo>
                  <a:pt x="492" y="100364"/>
                  <a:pt x="111136" y="12435"/>
                  <a:pt x="211671" y="0"/>
                </a:cubicBezTo>
                <a:cubicBezTo>
                  <a:pt x="447768" y="11156"/>
                  <a:pt x="570666" y="5988"/>
                  <a:pt x="769852" y="0"/>
                </a:cubicBezTo>
                <a:cubicBezTo>
                  <a:pt x="969038" y="-5988"/>
                  <a:pt x="1087927" y="14068"/>
                  <a:pt x="1350360" y="0"/>
                </a:cubicBezTo>
                <a:cubicBezTo>
                  <a:pt x="1612793" y="-14068"/>
                  <a:pt x="1632990" y="-12371"/>
                  <a:pt x="1908541" y="0"/>
                </a:cubicBezTo>
                <a:cubicBezTo>
                  <a:pt x="2184092" y="12371"/>
                  <a:pt x="2235544" y="17988"/>
                  <a:pt x="2444395" y="0"/>
                </a:cubicBezTo>
                <a:cubicBezTo>
                  <a:pt x="2559661" y="3908"/>
                  <a:pt x="2655047" y="99750"/>
                  <a:pt x="2656066" y="211671"/>
                </a:cubicBezTo>
                <a:cubicBezTo>
                  <a:pt x="2651230" y="331410"/>
                  <a:pt x="2645443" y="436863"/>
                  <a:pt x="2656066" y="618067"/>
                </a:cubicBezTo>
                <a:cubicBezTo>
                  <a:pt x="2666689" y="799271"/>
                  <a:pt x="2649696" y="863659"/>
                  <a:pt x="2656066" y="1058329"/>
                </a:cubicBezTo>
                <a:cubicBezTo>
                  <a:pt x="2678152" y="1189765"/>
                  <a:pt x="2584847" y="1286311"/>
                  <a:pt x="2444395" y="1270000"/>
                </a:cubicBezTo>
                <a:cubicBezTo>
                  <a:pt x="2225873" y="1267969"/>
                  <a:pt x="2137507" y="1293395"/>
                  <a:pt x="1841560" y="1270000"/>
                </a:cubicBezTo>
                <a:cubicBezTo>
                  <a:pt x="1545614" y="1246605"/>
                  <a:pt x="1460282" y="1286447"/>
                  <a:pt x="1261051" y="1270000"/>
                </a:cubicBezTo>
                <a:cubicBezTo>
                  <a:pt x="1061820" y="1253553"/>
                  <a:pt x="621416" y="1280176"/>
                  <a:pt x="211671" y="1270000"/>
                </a:cubicBezTo>
                <a:cubicBezTo>
                  <a:pt x="108519" y="1286399"/>
                  <a:pt x="19234" y="1160998"/>
                  <a:pt x="0" y="1058329"/>
                </a:cubicBezTo>
                <a:cubicBezTo>
                  <a:pt x="-4034" y="866973"/>
                  <a:pt x="11415" y="859039"/>
                  <a:pt x="0" y="660400"/>
                </a:cubicBezTo>
                <a:cubicBezTo>
                  <a:pt x="-11415" y="461761"/>
                  <a:pt x="-14743" y="312591"/>
                  <a:pt x="0" y="2116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2988682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C6E95C-84D3-D8C1-748B-82378917A9D2}"/>
              </a:ext>
            </a:extLst>
          </p:cNvPr>
          <p:cNvSpPr/>
          <p:nvPr/>
        </p:nvSpPr>
        <p:spPr>
          <a:xfrm>
            <a:off x="133182" y="5004460"/>
            <a:ext cx="2671817" cy="1270000"/>
          </a:xfrm>
          <a:custGeom>
            <a:avLst/>
            <a:gdLst>
              <a:gd name="csX0" fmla="*/ 0 w 2671817"/>
              <a:gd name="csY0" fmla="*/ 211671 h 1270000"/>
              <a:gd name="csX1" fmla="*/ 211671 w 2671817"/>
              <a:gd name="csY1" fmla="*/ 0 h 1270000"/>
              <a:gd name="csX2" fmla="*/ 773790 w 2671817"/>
              <a:gd name="csY2" fmla="*/ 0 h 1270000"/>
              <a:gd name="csX3" fmla="*/ 1268454 w 2671817"/>
              <a:gd name="csY3" fmla="*/ 0 h 1270000"/>
              <a:gd name="csX4" fmla="*/ 1853058 w 2671817"/>
              <a:gd name="csY4" fmla="*/ 0 h 1270000"/>
              <a:gd name="csX5" fmla="*/ 2460146 w 2671817"/>
              <a:gd name="csY5" fmla="*/ 0 h 1270000"/>
              <a:gd name="csX6" fmla="*/ 2671817 w 2671817"/>
              <a:gd name="csY6" fmla="*/ 211671 h 1270000"/>
              <a:gd name="csX7" fmla="*/ 2671817 w 2671817"/>
              <a:gd name="csY7" fmla="*/ 651933 h 1270000"/>
              <a:gd name="csX8" fmla="*/ 2671817 w 2671817"/>
              <a:gd name="csY8" fmla="*/ 1058329 h 1270000"/>
              <a:gd name="csX9" fmla="*/ 2460146 w 2671817"/>
              <a:gd name="csY9" fmla="*/ 1270000 h 1270000"/>
              <a:gd name="csX10" fmla="*/ 1853058 w 2671817"/>
              <a:gd name="csY10" fmla="*/ 1270000 h 1270000"/>
              <a:gd name="csX11" fmla="*/ 1358393 w 2671817"/>
              <a:gd name="csY11" fmla="*/ 1270000 h 1270000"/>
              <a:gd name="csX12" fmla="*/ 841244 w 2671817"/>
              <a:gd name="csY12" fmla="*/ 1270000 h 1270000"/>
              <a:gd name="csX13" fmla="*/ 211671 w 2671817"/>
              <a:gd name="csY13" fmla="*/ 1270000 h 1270000"/>
              <a:gd name="csX14" fmla="*/ 0 w 2671817"/>
              <a:gd name="csY14" fmla="*/ 1058329 h 1270000"/>
              <a:gd name="csX15" fmla="*/ 0 w 2671817"/>
              <a:gd name="csY15" fmla="*/ 626533 h 1270000"/>
              <a:gd name="csX16" fmla="*/ 0 w 2671817"/>
              <a:gd name="csY16" fmla="*/ 211671 h 127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71817" h="1270000" fill="none" extrusionOk="0">
                <a:moveTo>
                  <a:pt x="0" y="211671"/>
                </a:moveTo>
                <a:cubicBezTo>
                  <a:pt x="-11833" y="111295"/>
                  <a:pt x="112077" y="4761"/>
                  <a:pt x="211671" y="0"/>
                </a:cubicBezTo>
                <a:cubicBezTo>
                  <a:pt x="341609" y="-3880"/>
                  <a:pt x="562208" y="-24758"/>
                  <a:pt x="773790" y="0"/>
                </a:cubicBezTo>
                <a:cubicBezTo>
                  <a:pt x="985372" y="24758"/>
                  <a:pt x="1118280" y="15718"/>
                  <a:pt x="1268454" y="0"/>
                </a:cubicBezTo>
                <a:cubicBezTo>
                  <a:pt x="1418628" y="-15718"/>
                  <a:pt x="1651587" y="-28065"/>
                  <a:pt x="1853058" y="0"/>
                </a:cubicBezTo>
                <a:cubicBezTo>
                  <a:pt x="2054529" y="28065"/>
                  <a:pt x="2189523" y="28560"/>
                  <a:pt x="2460146" y="0"/>
                </a:cubicBezTo>
                <a:cubicBezTo>
                  <a:pt x="2585019" y="-26716"/>
                  <a:pt x="2686194" y="84904"/>
                  <a:pt x="2671817" y="211671"/>
                </a:cubicBezTo>
                <a:cubicBezTo>
                  <a:pt x="2687810" y="408952"/>
                  <a:pt x="2677364" y="439720"/>
                  <a:pt x="2671817" y="651933"/>
                </a:cubicBezTo>
                <a:cubicBezTo>
                  <a:pt x="2666270" y="864146"/>
                  <a:pt x="2669194" y="955592"/>
                  <a:pt x="2671817" y="1058329"/>
                </a:cubicBezTo>
                <a:cubicBezTo>
                  <a:pt x="2676563" y="1167192"/>
                  <a:pt x="2601897" y="1257915"/>
                  <a:pt x="2460146" y="1270000"/>
                </a:cubicBezTo>
                <a:cubicBezTo>
                  <a:pt x="2173496" y="1242176"/>
                  <a:pt x="2076619" y="1271810"/>
                  <a:pt x="1853058" y="1270000"/>
                </a:cubicBezTo>
                <a:cubicBezTo>
                  <a:pt x="1629497" y="1268190"/>
                  <a:pt x="1553155" y="1274627"/>
                  <a:pt x="1358393" y="1270000"/>
                </a:cubicBezTo>
                <a:cubicBezTo>
                  <a:pt x="1163631" y="1265373"/>
                  <a:pt x="1007735" y="1274952"/>
                  <a:pt x="841244" y="1270000"/>
                </a:cubicBezTo>
                <a:cubicBezTo>
                  <a:pt x="674753" y="1265048"/>
                  <a:pt x="462397" y="1291135"/>
                  <a:pt x="211671" y="1270000"/>
                </a:cubicBezTo>
                <a:cubicBezTo>
                  <a:pt x="77169" y="1247598"/>
                  <a:pt x="-9860" y="1178611"/>
                  <a:pt x="0" y="1058329"/>
                </a:cubicBezTo>
                <a:cubicBezTo>
                  <a:pt x="-14030" y="875776"/>
                  <a:pt x="964" y="826469"/>
                  <a:pt x="0" y="626533"/>
                </a:cubicBezTo>
                <a:cubicBezTo>
                  <a:pt x="-964" y="426597"/>
                  <a:pt x="126" y="308315"/>
                  <a:pt x="0" y="211671"/>
                </a:cubicBezTo>
                <a:close/>
              </a:path>
              <a:path w="2671817" h="1270000" stroke="0" extrusionOk="0">
                <a:moveTo>
                  <a:pt x="0" y="211671"/>
                </a:moveTo>
                <a:cubicBezTo>
                  <a:pt x="-11121" y="85636"/>
                  <a:pt x="75650" y="-11471"/>
                  <a:pt x="211671" y="0"/>
                </a:cubicBezTo>
                <a:cubicBezTo>
                  <a:pt x="364446" y="10159"/>
                  <a:pt x="538546" y="-23357"/>
                  <a:pt x="818759" y="0"/>
                </a:cubicBezTo>
                <a:cubicBezTo>
                  <a:pt x="1098972" y="23357"/>
                  <a:pt x="1139406" y="140"/>
                  <a:pt x="1358393" y="0"/>
                </a:cubicBezTo>
                <a:cubicBezTo>
                  <a:pt x="1577380" y="-140"/>
                  <a:pt x="1760324" y="3465"/>
                  <a:pt x="1875543" y="0"/>
                </a:cubicBezTo>
                <a:cubicBezTo>
                  <a:pt x="1990762" y="-3465"/>
                  <a:pt x="2281014" y="-21492"/>
                  <a:pt x="2460146" y="0"/>
                </a:cubicBezTo>
                <a:cubicBezTo>
                  <a:pt x="2593196" y="5981"/>
                  <a:pt x="2661228" y="100798"/>
                  <a:pt x="2671817" y="211671"/>
                </a:cubicBezTo>
                <a:cubicBezTo>
                  <a:pt x="2656939" y="309106"/>
                  <a:pt x="2658249" y="455510"/>
                  <a:pt x="2671817" y="626533"/>
                </a:cubicBezTo>
                <a:cubicBezTo>
                  <a:pt x="2685385" y="797556"/>
                  <a:pt x="2658268" y="969321"/>
                  <a:pt x="2671817" y="1058329"/>
                </a:cubicBezTo>
                <a:cubicBezTo>
                  <a:pt x="2691908" y="1178346"/>
                  <a:pt x="2576381" y="1247256"/>
                  <a:pt x="2460146" y="1270000"/>
                </a:cubicBezTo>
                <a:cubicBezTo>
                  <a:pt x="2317202" y="1283890"/>
                  <a:pt x="2141600" y="1247076"/>
                  <a:pt x="1965482" y="1270000"/>
                </a:cubicBezTo>
                <a:cubicBezTo>
                  <a:pt x="1789364" y="1292924"/>
                  <a:pt x="1554218" y="1256879"/>
                  <a:pt x="1380878" y="1270000"/>
                </a:cubicBezTo>
                <a:cubicBezTo>
                  <a:pt x="1207538" y="1283121"/>
                  <a:pt x="1004251" y="1264140"/>
                  <a:pt x="818759" y="1270000"/>
                </a:cubicBezTo>
                <a:cubicBezTo>
                  <a:pt x="633267" y="1275860"/>
                  <a:pt x="381845" y="1297941"/>
                  <a:pt x="211671" y="1270000"/>
                </a:cubicBezTo>
                <a:cubicBezTo>
                  <a:pt x="91086" y="1266871"/>
                  <a:pt x="-11299" y="1154487"/>
                  <a:pt x="0" y="1058329"/>
                </a:cubicBezTo>
                <a:cubicBezTo>
                  <a:pt x="-493" y="886064"/>
                  <a:pt x="-15283" y="830405"/>
                  <a:pt x="0" y="660400"/>
                </a:cubicBezTo>
                <a:cubicBezTo>
                  <a:pt x="15283" y="490395"/>
                  <a:pt x="-3731" y="363876"/>
                  <a:pt x="0" y="2116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5391985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CF5E434-4C42-1FA2-A8B0-CBDC7E1D8325}"/>
              </a:ext>
            </a:extLst>
          </p:cNvPr>
          <p:cNvSpPr/>
          <p:nvPr/>
        </p:nvSpPr>
        <p:spPr>
          <a:xfrm>
            <a:off x="3064188" y="848503"/>
            <a:ext cx="1905332" cy="127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56377A2-876F-CB52-2675-0E180C5D728E}"/>
              </a:ext>
            </a:extLst>
          </p:cNvPr>
          <p:cNvSpPr/>
          <p:nvPr/>
        </p:nvSpPr>
        <p:spPr>
          <a:xfrm>
            <a:off x="3064188" y="2228620"/>
            <a:ext cx="1932488" cy="127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8AE57BB-5FE7-22E4-9A3C-3203F549EF6B}"/>
              </a:ext>
            </a:extLst>
          </p:cNvPr>
          <p:cNvSpPr/>
          <p:nvPr/>
        </p:nvSpPr>
        <p:spPr>
          <a:xfrm>
            <a:off x="3039935" y="3619495"/>
            <a:ext cx="1968500" cy="127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87AA3F-9F53-C2FB-5FBE-9709FFC6A160}"/>
              </a:ext>
            </a:extLst>
          </p:cNvPr>
          <p:cNvSpPr/>
          <p:nvPr/>
        </p:nvSpPr>
        <p:spPr>
          <a:xfrm>
            <a:off x="3039935" y="5006060"/>
            <a:ext cx="1968500" cy="127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AD96C22-70D4-23B9-8D23-FBA45A3484EA}"/>
              </a:ext>
            </a:extLst>
          </p:cNvPr>
          <p:cNvSpPr/>
          <p:nvPr/>
        </p:nvSpPr>
        <p:spPr>
          <a:xfrm>
            <a:off x="5131609" y="862480"/>
            <a:ext cx="1968500" cy="127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383D8AA-DA4B-3403-55BE-9CE1E8914B64}"/>
              </a:ext>
            </a:extLst>
          </p:cNvPr>
          <p:cNvSpPr/>
          <p:nvPr/>
        </p:nvSpPr>
        <p:spPr>
          <a:xfrm>
            <a:off x="5136997" y="2232871"/>
            <a:ext cx="1968500" cy="127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DCFADF-0F40-E982-3565-1E321D6D57F8}"/>
              </a:ext>
            </a:extLst>
          </p:cNvPr>
          <p:cNvSpPr/>
          <p:nvPr/>
        </p:nvSpPr>
        <p:spPr>
          <a:xfrm>
            <a:off x="5136997" y="3613371"/>
            <a:ext cx="1968500" cy="127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78E8607-02B2-A7F9-743B-FF803C867941}"/>
              </a:ext>
            </a:extLst>
          </p:cNvPr>
          <p:cNvSpPr/>
          <p:nvPr/>
        </p:nvSpPr>
        <p:spPr>
          <a:xfrm>
            <a:off x="5136997" y="5011492"/>
            <a:ext cx="1968500" cy="127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0E481F-19F5-9480-A73D-A4CDCF7E8E9B}"/>
              </a:ext>
            </a:extLst>
          </p:cNvPr>
          <p:cNvSpPr/>
          <p:nvPr/>
        </p:nvSpPr>
        <p:spPr>
          <a:xfrm>
            <a:off x="7218468" y="855152"/>
            <a:ext cx="1968500" cy="127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9B33E4B-76DC-3806-4275-40DE187CE24D}"/>
              </a:ext>
            </a:extLst>
          </p:cNvPr>
          <p:cNvSpPr/>
          <p:nvPr/>
        </p:nvSpPr>
        <p:spPr>
          <a:xfrm>
            <a:off x="7236991" y="2242980"/>
            <a:ext cx="1968500" cy="127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5CE7A6C-9A48-C91B-5D8C-D48DA0F181FB}"/>
              </a:ext>
            </a:extLst>
          </p:cNvPr>
          <p:cNvSpPr/>
          <p:nvPr/>
        </p:nvSpPr>
        <p:spPr>
          <a:xfrm>
            <a:off x="7208971" y="3631283"/>
            <a:ext cx="1968500" cy="127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B04AA4C-44C3-0F91-221A-D5BE091627C0}"/>
              </a:ext>
            </a:extLst>
          </p:cNvPr>
          <p:cNvSpPr/>
          <p:nvPr/>
        </p:nvSpPr>
        <p:spPr>
          <a:xfrm>
            <a:off x="7208971" y="5042571"/>
            <a:ext cx="1968500" cy="127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D41CB4-90D4-4467-1774-C8C60A043C40}"/>
              </a:ext>
            </a:extLst>
          </p:cNvPr>
          <p:cNvSpPr txBox="1"/>
          <p:nvPr/>
        </p:nvSpPr>
        <p:spPr>
          <a:xfrm>
            <a:off x="-145406" y="1018191"/>
            <a:ext cx="1949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на бочці?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08A3C-B7E9-0358-7618-CB9A7FC8AE08}"/>
              </a:ext>
            </a:extLst>
          </p:cNvPr>
          <p:cNvSpPr txBox="1"/>
          <p:nvPr/>
        </p:nvSpPr>
        <p:spPr>
          <a:xfrm>
            <a:off x="214540" y="2263685"/>
            <a:ext cx="1806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піци?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E4C071-5D92-EC1F-6713-E5B8255E9D04}"/>
              </a:ext>
            </a:extLst>
          </p:cNvPr>
          <p:cNvSpPr txBox="1"/>
          <p:nvPr/>
        </p:nvSpPr>
        <p:spPr>
          <a:xfrm>
            <a:off x="293348" y="3696507"/>
            <a:ext cx="223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тумбочкою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56FC7-C1F1-8039-6480-A6B9135F8059}"/>
              </a:ext>
            </a:extLst>
          </p:cNvPr>
          <p:cNvSpPr txBox="1"/>
          <p:nvPr/>
        </p:nvSpPr>
        <p:spPr>
          <a:xfrm>
            <a:off x="346510" y="5097989"/>
            <a:ext cx="1806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зайцем?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8DC4C1-0B72-7351-9093-C8C5DF135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50" b="95000" l="74400" r="97133">
                        <a14:foregroundMark x1="82900" y1="53150" x2="82900" y2="53150"/>
                        <a14:foregroundMark x1="83333" y1="79700" x2="83333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87" t="50000"/>
          <a:stretch/>
        </p:blipFill>
        <p:spPr>
          <a:xfrm>
            <a:off x="1533588" y="841723"/>
            <a:ext cx="1255040" cy="14723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6A4FE3E-7696-93A6-C11F-677B65F18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50" b="44450" l="40367" r="62600">
                        <a14:foregroundMark x1="40367" y1="28750" x2="40367" y2="28750"/>
                        <a14:foregroundMark x1="51467" y1="44450" x2="51467" y2="44450"/>
                        <a14:foregroundMark x1="51467" y1="15400" x2="51467" y2="15400"/>
                        <a14:foregroundMark x1="51600" y1="13950" x2="51600" y2="13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5" t="12153" r="34742" b="53691"/>
          <a:stretch/>
        </p:blipFill>
        <p:spPr>
          <a:xfrm>
            <a:off x="1579013" y="5111851"/>
            <a:ext cx="1203837" cy="10331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15E80E-CB5E-AE55-F717-E66FB04133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00" b="43900" l="69567" r="91800">
                        <a14:foregroundMark x1="81967" y1="43650" x2="81967" y2="43650"/>
                        <a14:foregroundMark x1="85967" y1="38100" x2="85967" y2="38100"/>
                        <a14:foregroundMark x1="81000" y1="16500" x2="81000" y2="16500"/>
                        <a14:foregroundMark x1="91800" y1="24300" x2="91800" y2="24300"/>
                        <a14:foregroundMark x1="69567" y1="24600" x2="69567" y2="2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11" t="14445" r="5927" b="52802"/>
          <a:stretch/>
        </p:blipFill>
        <p:spPr>
          <a:xfrm>
            <a:off x="1480261" y="3708166"/>
            <a:ext cx="1008371" cy="84810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C5A91EA-F80D-F52F-0238-13192423CA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150" b="87950" l="37200" r="65000">
                        <a14:foregroundMark x1="48733" y1="87950" x2="48733" y2="87950"/>
                        <a14:foregroundMark x1="65033" y1="79200" x2="65033" y2="79200"/>
                        <a14:foregroundMark x1="48633" y1="64150" x2="48633" y2="64150"/>
                        <a14:foregroundMark x1="37200" y1="72200" x2="37200" y2="7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5" t="62381" r="31885" b="9445"/>
          <a:stretch/>
        </p:blipFill>
        <p:spPr>
          <a:xfrm>
            <a:off x="1197571" y="2450117"/>
            <a:ext cx="1492920" cy="8557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3078" name="Группа 3077">
            <a:extLst>
              <a:ext uri="{FF2B5EF4-FFF2-40B4-BE49-F238E27FC236}">
                <a16:creationId xmlns:a16="http://schemas.microsoft.com/office/drawing/2014/main" id="{7461541E-C7AD-C838-F69F-06ED3400EFAC}"/>
              </a:ext>
            </a:extLst>
          </p:cNvPr>
          <p:cNvGrpSpPr/>
          <p:nvPr/>
        </p:nvGrpSpPr>
        <p:grpSpPr>
          <a:xfrm>
            <a:off x="3498270" y="900874"/>
            <a:ext cx="1118849" cy="1308838"/>
            <a:chOff x="5784411" y="852471"/>
            <a:chExt cx="1155943" cy="1308838"/>
          </a:xfrm>
        </p:grpSpPr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EF138CB-98E0-00C1-1986-DDE56DFC4345}"/>
                </a:ext>
              </a:extLst>
            </p:cNvPr>
            <p:cNvSpPr/>
            <p:nvPr/>
          </p:nvSpPr>
          <p:spPr>
            <a:xfrm>
              <a:off x="5784411" y="1133277"/>
              <a:ext cx="1155943" cy="1028032"/>
            </a:xfrm>
            <a:custGeom>
              <a:avLst/>
              <a:gdLst/>
              <a:ahLst/>
              <a:cxnLst/>
              <a:rect l="l" t="t" r="r" b="b"/>
              <a:pathLst>
                <a:path w="2172934" h="852877">
                  <a:moveTo>
                    <a:pt x="0" y="0"/>
                  </a:moveTo>
                  <a:lnTo>
                    <a:pt x="2172934" y="0"/>
                  </a:lnTo>
                  <a:lnTo>
                    <a:pt x="2172934" y="852876"/>
                  </a:lnTo>
                  <a:lnTo>
                    <a:pt x="0" y="852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9758CB97-71B8-A6C5-05EB-EE700F558979}"/>
                </a:ext>
              </a:extLst>
            </p:cNvPr>
            <p:cNvSpPr/>
            <p:nvPr/>
          </p:nvSpPr>
          <p:spPr>
            <a:xfrm>
              <a:off x="6054938" y="852471"/>
              <a:ext cx="604938" cy="561612"/>
            </a:xfrm>
            <a:custGeom>
              <a:avLst/>
              <a:gdLst/>
              <a:ahLst/>
              <a:cxnLst/>
              <a:rect l="l" t="t" r="r" b="b"/>
              <a:pathLst>
                <a:path w="689051" h="1764073">
                  <a:moveTo>
                    <a:pt x="0" y="0"/>
                  </a:moveTo>
                  <a:lnTo>
                    <a:pt x="689051" y="0"/>
                  </a:lnTo>
                  <a:lnTo>
                    <a:pt x="689051" y="1764073"/>
                  </a:lnTo>
                  <a:lnTo>
                    <a:pt x="0" y="1764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077" name="Группа 3076">
            <a:extLst>
              <a:ext uri="{FF2B5EF4-FFF2-40B4-BE49-F238E27FC236}">
                <a16:creationId xmlns:a16="http://schemas.microsoft.com/office/drawing/2014/main" id="{45EEB585-6881-AB9D-98ED-4163D4487EB0}"/>
              </a:ext>
            </a:extLst>
          </p:cNvPr>
          <p:cNvGrpSpPr/>
          <p:nvPr/>
        </p:nvGrpSpPr>
        <p:grpSpPr>
          <a:xfrm>
            <a:off x="5571686" y="1015905"/>
            <a:ext cx="1080357" cy="1202568"/>
            <a:chOff x="7966135" y="963408"/>
            <a:chExt cx="1080357" cy="1202568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1940DB85-6208-489E-5D5B-3935F5092F20}"/>
                </a:ext>
              </a:extLst>
            </p:cNvPr>
            <p:cNvSpPr/>
            <p:nvPr/>
          </p:nvSpPr>
          <p:spPr>
            <a:xfrm>
              <a:off x="7966135" y="1232086"/>
              <a:ext cx="1080357" cy="933890"/>
            </a:xfrm>
            <a:custGeom>
              <a:avLst/>
              <a:gdLst/>
              <a:ahLst/>
              <a:cxnLst/>
              <a:rect l="l" t="t" r="r" b="b"/>
              <a:pathLst>
                <a:path w="2054094" h="1745124">
                  <a:moveTo>
                    <a:pt x="0" y="0"/>
                  </a:moveTo>
                  <a:lnTo>
                    <a:pt x="2054094" y="0"/>
                  </a:lnTo>
                  <a:lnTo>
                    <a:pt x="2054094" y="1745124"/>
                  </a:lnTo>
                  <a:lnTo>
                    <a:pt x="0" y="1745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72" name="Freeform 20">
              <a:extLst>
                <a:ext uri="{FF2B5EF4-FFF2-40B4-BE49-F238E27FC236}">
                  <a16:creationId xmlns:a16="http://schemas.microsoft.com/office/drawing/2014/main" id="{8EDD57D2-6D55-2F95-5BE7-0F93C4A5C3CE}"/>
                </a:ext>
              </a:extLst>
            </p:cNvPr>
            <p:cNvSpPr/>
            <p:nvPr/>
          </p:nvSpPr>
          <p:spPr>
            <a:xfrm rot="2848232">
              <a:off x="8125799" y="920744"/>
              <a:ext cx="729575" cy="814903"/>
            </a:xfrm>
            <a:custGeom>
              <a:avLst/>
              <a:gdLst/>
              <a:ahLst/>
              <a:cxnLst/>
              <a:rect l="l" t="t" r="r" b="b"/>
              <a:pathLst>
                <a:path w="689051" h="1764073">
                  <a:moveTo>
                    <a:pt x="0" y="0"/>
                  </a:moveTo>
                  <a:lnTo>
                    <a:pt x="689051" y="0"/>
                  </a:lnTo>
                  <a:lnTo>
                    <a:pt x="689051" y="1764073"/>
                  </a:lnTo>
                  <a:lnTo>
                    <a:pt x="0" y="1764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076" name="Группа 3075">
            <a:extLst>
              <a:ext uri="{FF2B5EF4-FFF2-40B4-BE49-F238E27FC236}">
                <a16:creationId xmlns:a16="http://schemas.microsoft.com/office/drawing/2014/main" id="{9048CE51-C34C-4F50-ED26-533D5F81ED1D}"/>
              </a:ext>
            </a:extLst>
          </p:cNvPr>
          <p:cNvGrpSpPr/>
          <p:nvPr/>
        </p:nvGrpSpPr>
        <p:grpSpPr>
          <a:xfrm>
            <a:off x="7652086" y="899641"/>
            <a:ext cx="1153591" cy="1327907"/>
            <a:chOff x="10090551" y="974269"/>
            <a:chExt cx="1153591" cy="1327907"/>
          </a:xfrm>
        </p:grpSpPr>
        <p:sp>
          <p:nvSpPr>
            <p:cNvPr id="3073" name="Freeform 8">
              <a:extLst>
                <a:ext uri="{FF2B5EF4-FFF2-40B4-BE49-F238E27FC236}">
                  <a16:creationId xmlns:a16="http://schemas.microsoft.com/office/drawing/2014/main" id="{00F0A5BA-82A0-94E7-4BBA-EBC25A4C3B26}"/>
                </a:ext>
              </a:extLst>
            </p:cNvPr>
            <p:cNvSpPr/>
            <p:nvPr/>
          </p:nvSpPr>
          <p:spPr>
            <a:xfrm>
              <a:off x="10090551" y="1262797"/>
              <a:ext cx="1153591" cy="1039379"/>
            </a:xfrm>
            <a:custGeom>
              <a:avLst/>
              <a:gdLst/>
              <a:ahLst/>
              <a:cxnLst/>
              <a:rect l="l" t="t" r="r" b="b"/>
              <a:pathLst>
                <a:path w="1628351" h="1702851">
                  <a:moveTo>
                    <a:pt x="0" y="0"/>
                  </a:moveTo>
                  <a:lnTo>
                    <a:pt x="1628351" y="0"/>
                  </a:lnTo>
                  <a:lnTo>
                    <a:pt x="1628351" y="1702851"/>
                  </a:lnTo>
                  <a:lnTo>
                    <a:pt x="0" y="170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75" name="Freeform 20">
              <a:extLst>
                <a:ext uri="{FF2B5EF4-FFF2-40B4-BE49-F238E27FC236}">
                  <a16:creationId xmlns:a16="http://schemas.microsoft.com/office/drawing/2014/main" id="{E89D9A0A-40B3-4E3F-268F-D6894D30B416}"/>
                </a:ext>
              </a:extLst>
            </p:cNvPr>
            <p:cNvSpPr/>
            <p:nvPr/>
          </p:nvSpPr>
          <p:spPr>
            <a:xfrm rot="2198461">
              <a:off x="10255954" y="974269"/>
              <a:ext cx="726594" cy="676367"/>
            </a:xfrm>
            <a:custGeom>
              <a:avLst/>
              <a:gdLst/>
              <a:ahLst/>
              <a:cxnLst/>
              <a:rect l="l" t="t" r="r" b="b"/>
              <a:pathLst>
                <a:path w="689051" h="1764073">
                  <a:moveTo>
                    <a:pt x="0" y="0"/>
                  </a:moveTo>
                  <a:lnTo>
                    <a:pt x="689051" y="0"/>
                  </a:lnTo>
                  <a:lnTo>
                    <a:pt x="689051" y="1764073"/>
                  </a:lnTo>
                  <a:lnTo>
                    <a:pt x="0" y="1764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079" name="Freeform 7">
            <a:extLst>
              <a:ext uri="{FF2B5EF4-FFF2-40B4-BE49-F238E27FC236}">
                <a16:creationId xmlns:a16="http://schemas.microsoft.com/office/drawing/2014/main" id="{C06778F0-8EF7-018D-58DF-9C953039CD40}"/>
              </a:ext>
            </a:extLst>
          </p:cNvPr>
          <p:cNvSpPr/>
          <p:nvPr/>
        </p:nvSpPr>
        <p:spPr>
          <a:xfrm>
            <a:off x="3953628" y="2363001"/>
            <a:ext cx="1018418" cy="1099783"/>
          </a:xfrm>
          <a:custGeom>
            <a:avLst/>
            <a:gdLst/>
            <a:ahLst/>
            <a:cxnLst/>
            <a:rect l="l" t="t" r="r" b="b"/>
            <a:pathLst>
              <a:path w="1317180" h="2411314">
                <a:moveTo>
                  <a:pt x="0" y="0"/>
                </a:moveTo>
                <a:lnTo>
                  <a:pt x="1317180" y="0"/>
                </a:lnTo>
                <a:lnTo>
                  <a:pt x="1317180" y="2411314"/>
                </a:lnTo>
                <a:lnTo>
                  <a:pt x="0" y="24113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0" name="Freeform 7">
            <a:extLst>
              <a:ext uri="{FF2B5EF4-FFF2-40B4-BE49-F238E27FC236}">
                <a16:creationId xmlns:a16="http://schemas.microsoft.com/office/drawing/2014/main" id="{2C2C834A-46A5-8A8D-1D51-EB90525A2430}"/>
              </a:ext>
            </a:extLst>
          </p:cNvPr>
          <p:cNvSpPr/>
          <p:nvPr/>
        </p:nvSpPr>
        <p:spPr>
          <a:xfrm>
            <a:off x="6029598" y="2403088"/>
            <a:ext cx="975966" cy="1099783"/>
          </a:xfrm>
          <a:custGeom>
            <a:avLst/>
            <a:gdLst/>
            <a:ahLst/>
            <a:cxnLst/>
            <a:rect l="l" t="t" r="r" b="b"/>
            <a:pathLst>
              <a:path w="1317180" h="2411314">
                <a:moveTo>
                  <a:pt x="0" y="0"/>
                </a:moveTo>
                <a:lnTo>
                  <a:pt x="1317180" y="0"/>
                </a:lnTo>
                <a:lnTo>
                  <a:pt x="1317180" y="2411314"/>
                </a:lnTo>
                <a:lnTo>
                  <a:pt x="0" y="24113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1" name="Freeform 7">
            <a:extLst>
              <a:ext uri="{FF2B5EF4-FFF2-40B4-BE49-F238E27FC236}">
                <a16:creationId xmlns:a16="http://schemas.microsoft.com/office/drawing/2014/main" id="{872227F2-6886-2C84-E7B1-9C59F7BA15A0}"/>
              </a:ext>
            </a:extLst>
          </p:cNvPr>
          <p:cNvSpPr/>
          <p:nvPr/>
        </p:nvSpPr>
        <p:spPr>
          <a:xfrm>
            <a:off x="8167153" y="2393665"/>
            <a:ext cx="990554" cy="1099783"/>
          </a:xfrm>
          <a:custGeom>
            <a:avLst/>
            <a:gdLst/>
            <a:ahLst/>
            <a:cxnLst/>
            <a:rect l="l" t="t" r="r" b="b"/>
            <a:pathLst>
              <a:path w="1317180" h="2411314">
                <a:moveTo>
                  <a:pt x="0" y="0"/>
                </a:moveTo>
                <a:lnTo>
                  <a:pt x="1317180" y="0"/>
                </a:lnTo>
                <a:lnTo>
                  <a:pt x="1317180" y="2411314"/>
                </a:lnTo>
                <a:lnTo>
                  <a:pt x="0" y="24113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2" name="Freeform 5">
            <a:extLst>
              <a:ext uri="{FF2B5EF4-FFF2-40B4-BE49-F238E27FC236}">
                <a16:creationId xmlns:a16="http://schemas.microsoft.com/office/drawing/2014/main" id="{490D859E-0FD1-6201-ECBF-871E6CBFD20E}"/>
              </a:ext>
            </a:extLst>
          </p:cNvPr>
          <p:cNvSpPr/>
          <p:nvPr/>
        </p:nvSpPr>
        <p:spPr>
          <a:xfrm>
            <a:off x="3036235" y="2409397"/>
            <a:ext cx="1077982" cy="1048566"/>
          </a:xfrm>
          <a:custGeom>
            <a:avLst/>
            <a:gdLst/>
            <a:ahLst/>
            <a:cxnLst/>
            <a:rect l="l" t="t" r="r" b="b"/>
            <a:pathLst>
              <a:path w="1318357" h="1921103">
                <a:moveTo>
                  <a:pt x="0" y="0"/>
                </a:moveTo>
                <a:lnTo>
                  <a:pt x="1318357" y="0"/>
                </a:lnTo>
                <a:lnTo>
                  <a:pt x="1318357" y="1921104"/>
                </a:lnTo>
                <a:lnTo>
                  <a:pt x="0" y="19211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3" name="Freeform 8">
            <a:extLst>
              <a:ext uri="{FF2B5EF4-FFF2-40B4-BE49-F238E27FC236}">
                <a16:creationId xmlns:a16="http://schemas.microsoft.com/office/drawing/2014/main" id="{C2C6D582-ECD6-DF0B-BA99-A19DC1C0A9FD}"/>
              </a:ext>
            </a:extLst>
          </p:cNvPr>
          <p:cNvSpPr/>
          <p:nvPr/>
        </p:nvSpPr>
        <p:spPr>
          <a:xfrm>
            <a:off x="5221711" y="2535286"/>
            <a:ext cx="892601" cy="806007"/>
          </a:xfrm>
          <a:custGeom>
            <a:avLst/>
            <a:gdLst/>
            <a:ahLst/>
            <a:cxnLst/>
            <a:rect l="l" t="t" r="r" b="b"/>
            <a:pathLst>
              <a:path w="1209395" h="1733899">
                <a:moveTo>
                  <a:pt x="0" y="0"/>
                </a:moveTo>
                <a:lnTo>
                  <a:pt x="1209394" y="0"/>
                </a:lnTo>
                <a:lnTo>
                  <a:pt x="1209394" y="1733899"/>
                </a:lnTo>
                <a:lnTo>
                  <a:pt x="0" y="17338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4" name="Freeform 18">
            <a:extLst>
              <a:ext uri="{FF2B5EF4-FFF2-40B4-BE49-F238E27FC236}">
                <a16:creationId xmlns:a16="http://schemas.microsoft.com/office/drawing/2014/main" id="{4F3A3CA3-0891-1BBD-3907-B1633F9BAB77}"/>
              </a:ext>
            </a:extLst>
          </p:cNvPr>
          <p:cNvSpPr/>
          <p:nvPr/>
        </p:nvSpPr>
        <p:spPr>
          <a:xfrm>
            <a:off x="7208575" y="2403842"/>
            <a:ext cx="908884" cy="1062996"/>
          </a:xfrm>
          <a:custGeom>
            <a:avLst/>
            <a:gdLst/>
            <a:ahLst/>
            <a:cxnLst/>
            <a:rect l="l" t="t" r="r" b="b"/>
            <a:pathLst>
              <a:path w="1893349" h="1883882">
                <a:moveTo>
                  <a:pt x="0" y="0"/>
                </a:moveTo>
                <a:lnTo>
                  <a:pt x="1893348" y="0"/>
                </a:lnTo>
                <a:lnTo>
                  <a:pt x="1893348" y="1883882"/>
                </a:lnTo>
                <a:lnTo>
                  <a:pt x="0" y="18838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96140D59-9DB9-636F-FE93-5D276D820400}"/>
              </a:ext>
            </a:extLst>
          </p:cNvPr>
          <p:cNvSpPr/>
          <p:nvPr/>
        </p:nvSpPr>
        <p:spPr>
          <a:xfrm>
            <a:off x="3512621" y="3800327"/>
            <a:ext cx="1191109" cy="1116773"/>
          </a:xfrm>
          <a:custGeom>
            <a:avLst/>
            <a:gdLst/>
            <a:ahLst/>
            <a:cxnLst/>
            <a:rect l="l" t="t" r="r" b="b"/>
            <a:pathLst>
              <a:path w="2689548" h="1630538">
                <a:moveTo>
                  <a:pt x="0" y="0"/>
                </a:moveTo>
                <a:lnTo>
                  <a:pt x="2689548" y="0"/>
                </a:lnTo>
                <a:lnTo>
                  <a:pt x="2689548" y="1630538"/>
                </a:lnTo>
                <a:lnTo>
                  <a:pt x="0" y="16305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5" name="Freeform 12">
            <a:extLst>
              <a:ext uri="{FF2B5EF4-FFF2-40B4-BE49-F238E27FC236}">
                <a16:creationId xmlns:a16="http://schemas.microsoft.com/office/drawing/2014/main" id="{B671A77E-813B-A496-DB99-2BD73A6C2BAF}"/>
              </a:ext>
            </a:extLst>
          </p:cNvPr>
          <p:cNvSpPr/>
          <p:nvPr/>
        </p:nvSpPr>
        <p:spPr>
          <a:xfrm>
            <a:off x="3444523" y="3606789"/>
            <a:ext cx="1148401" cy="1289203"/>
          </a:xfrm>
          <a:custGeom>
            <a:avLst/>
            <a:gdLst/>
            <a:ahLst/>
            <a:cxnLst/>
            <a:rect l="l" t="t" r="r" b="b"/>
            <a:pathLst>
              <a:path w="1889821" h="2010448">
                <a:moveTo>
                  <a:pt x="0" y="0"/>
                </a:moveTo>
                <a:lnTo>
                  <a:pt x="1889821" y="0"/>
                </a:lnTo>
                <a:lnTo>
                  <a:pt x="1889821" y="2010448"/>
                </a:lnTo>
                <a:lnTo>
                  <a:pt x="0" y="20104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7" name="Freeform 8">
            <a:extLst>
              <a:ext uri="{FF2B5EF4-FFF2-40B4-BE49-F238E27FC236}">
                <a16:creationId xmlns:a16="http://schemas.microsoft.com/office/drawing/2014/main" id="{6B21EDD2-D55C-1EA1-6ABD-9BDA8F401185}"/>
              </a:ext>
            </a:extLst>
          </p:cNvPr>
          <p:cNvSpPr/>
          <p:nvPr/>
        </p:nvSpPr>
        <p:spPr>
          <a:xfrm>
            <a:off x="5605426" y="3740654"/>
            <a:ext cx="1206287" cy="1171194"/>
          </a:xfrm>
          <a:custGeom>
            <a:avLst/>
            <a:gdLst/>
            <a:ahLst/>
            <a:cxnLst/>
            <a:rect l="l" t="t" r="r" b="b"/>
            <a:pathLst>
              <a:path w="1500554" h="1463040">
                <a:moveTo>
                  <a:pt x="0" y="0"/>
                </a:moveTo>
                <a:lnTo>
                  <a:pt x="1500554" y="0"/>
                </a:lnTo>
                <a:lnTo>
                  <a:pt x="1500554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8" name="Freeform 12">
            <a:extLst>
              <a:ext uri="{FF2B5EF4-FFF2-40B4-BE49-F238E27FC236}">
                <a16:creationId xmlns:a16="http://schemas.microsoft.com/office/drawing/2014/main" id="{B41E8D7C-A343-44FC-8A45-ED8A11D2D96D}"/>
              </a:ext>
            </a:extLst>
          </p:cNvPr>
          <p:cNvSpPr/>
          <p:nvPr/>
        </p:nvSpPr>
        <p:spPr>
          <a:xfrm>
            <a:off x="5624106" y="3721146"/>
            <a:ext cx="1161024" cy="1151049"/>
          </a:xfrm>
          <a:custGeom>
            <a:avLst/>
            <a:gdLst/>
            <a:ahLst/>
            <a:cxnLst/>
            <a:rect l="l" t="t" r="r" b="b"/>
            <a:pathLst>
              <a:path w="1889821" h="2010448">
                <a:moveTo>
                  <a:pt x="0" y="0"/>
                </a:moveTo>
                <a:lnTo>
                  <a:pt x="1889821" y="0"/>
                </a:lnTo>
                <a:lnTo>
                  <a:pt x="1889821" y="2010448"/>
                </a:lnTo>
                <a:lnTo>
                  <a:pt x="0" y="2010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9" name="Freeform 19">
            <a:extLst>
              <a:ext uri="{FF2B5EF4-FFF2-40B4-BE49-F238E27FC236}">
                <a16:creationId xmlns:a16="http://schemas.microsoft.com/office/drawing/2014/main" id="{C0BC280E-257A-D1D0-CDDF-5554BD300286}"/>
              </a:ext>
            </a:extLst>
          </p:cNvPr>
          <p:cNvSpPr/>
          <p:nvPr/>
        </p:nvSpPr>
        <p:spPr>
          <a:xfrm>
            <a:off x="7697397" y="3679316"/>
            <a:ext cx="1147442" cy="1140356"/>
          </a:xfrm>
          <a:custGeom>
            <a:avLst/>
            <a:gdLst/>
            <a:ahLst/>
            <a:cxnLst/>
            <a:rect l="l" t="t" r="r" b="b"/>
            <a:pathLst>
              <a:path w="1735524" h="2515253">
                <a:moveTo>
                  <a:pt x="0" y="0"/>
                </a:moveTo>
                <a:lnTo>
                  <a:pt x="1735524" y="0"/>
                </a:lnTo>
                <a:lnTo>
                  <a:pt x="1735524" y="2515253"/>
                </a:lnTo>
                <a:lnTo>
                  <a:pt x="0" y="2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0" name="Freeform 12">
            <a:extLst>
              <a:ext uri="{FF2B5EF4-FFF2-40B4-BE49-F238E27FC236}">
                <a16:creationId xmlns:a16="http://schemas.microsoft.com/office/drawing/2014/main" id="{9C28678A-C2CB-3766-9E5E-CC6BF3C6D027}"/>
              </a:ext>
            </a:extLst>
          </p:cNvPr>
          <p:cNvSpPr/>
          <p:nvPr/>
        </p:nvSpPr>
        <p:spPr>
          <a:xfrm>
            <a:off x="7796531" y="3962110"/>
            <a:ext cx="909381" cy="873218"/>
          </a:xfrm>
          <a:custGeom>
            <a:avLst/>
            <a:gdLst/>
            <a:ahLst/>
            <a:cxnLst/>
            <a:rect l="l" t="t" r="r" b="b"/>
            <a:pathLst>
              <a:path w="1889821" h="2010448">
                <a:moveTo>
                  <a:pt x="0" y="0"/>
                </a:moveTo>
                <a:lnTo>
                  <a:pt x="1889821" y="0"/>
                </a:lnTo>
                <a:lnTo>
                  <a:pt x="1889821" y="2010448"/>
                </a:lnTo>
                <a:lnTo>
                  <a:pt x="0" y="201044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1" name="Freeform 15">
            <a:extLst>
              <a:ext uri="{FF2B5EF4-FFF2-40B4-BE49-F238E27FC236}">
                <a16:creationId xmlns:a16="http://schemas.microsoft.com/office/drawing/2014/main" id="{0DBEB9D6-F490-06DC-3EA6-1411C768A1C8}"/>
              </a:ext>
            </a:extLst>
          </p:cNvPr>
          <p:cNvSpPr/>
          <p:nvPr/>
        </p:nvSpPr>
        <p:spPr>
          <a:xfrm>
            <a:off x="3606163" y="5111851"/>
            <a:ext cx="1128298" cy="1114206"/>
          </a:xfrm>
          <a:custGeom>
            <a:avLst/>
            <a:gdLst/>
            <a:ahLst/>
            <a:cxnLst/>
            <a:rect l="l" t="t" r="r" b="b"/>
            <a:pathLst>
              <a:path w="1549611" h="1419831">
                <a:moveTo>
                  <a:pt x="0" y="0"/>
                </a:moveTo>
                <a:lnTo>
                  <a:pt x="1549611" y="0"/>
                </a:lnTo>
                <a:lnTo>
                  <a:pt x="1549611" y="1419831"/>
                </a:lnTo>
                <a:lnTo>
                  <a:pt x="0" y="141983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2" name="Freeform 15">
            <a:extLst>
              <a:ext uri="{FF2B5EF4-FFF2-40B4-BE49-F238E27FC236}">
                <a16:creationId xmlns:a16="http://schemas.microsoft.com/office/drawing/2014/main" id="{98DDC199-BF12-251C-7783-92CB2F7191DB}"/>
              </a:ext>
            </a:extLst>
          </p:cNvPr>
          <p:cNvSpPr/>
          <p:nvPr/>
        </p:nvSpPr>
        <p:spPr>
          <a:xfrm>
            <a:off x="5537620" y="5074101"/>
            <a:ext cx="1122717" cy="1169993"/>
          </a:xfrm>
          <a:custGeom>
            <a:avLst/>
            <a:gdLst/>
            <a:ahLst/>
            <a:cxnLst/>
            <a:rect l="l" t="t" r="r" b="b"/>
            <a:pathLst>
              <a:path w="1549611" h="1419831">
                <a:moveTo>
                  <a:pt x="0" y="0"/>
                </a:moveTo>
                <a:lnTo>
                  <a:pt x="1549611" y="0"/>
                </a:lnTo>
                <a:lnTo>
                  <a:pt x="1549611" y="1419831"/>
                </a:lnTo>
                <a:lnTo>
                  <a:pt x="0" y="1419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3" name="Freeform 15">
            <a:extLst>
              <a:ext uri="{FF2B5EF4-FFF2-40B4-BE49-F238E27FC236}">
                <a16:creationId xmlns:a16="http://schemas.microsoft.com/office/drawing/2014/main" id="{A72F1417-ED5A-1015-95DA-92CD0B8B8EAF}"/>
              </a:ext>
            </a:extLst>
          </p:cNvPr>
          <p:cNvSpPr/>
          <p:nvPr/>
        </p:nvSpPr>
        <p:spPr>
          <a:xfrm>
            <a:off x="7697397" y="5115425"/>
            <a:ext cx="1331446" cy="1270415"/>
          </a:xfrm>
          <a:custGeom>
            <a:avLst/>
            <a:gdLst/>
            <a:ahLst/>
            <a:cxnLst/>
            <a:rect l="l" t="t" r="r" b="b"/>
            <a:pathLst>
              <a:path w="1549611" h="1419831">
                <a:moveTo>
                  <a:pt x="0" y="0"/>
                </a:moveTo>
                <a:lnTo>
                  <a:pt x="1549611" y="0"/>
                </a:lnTo>
                <a:lnTo>
                  <a:pt x="1549611" y="1419831"/>
                </a:lnTo>
                <a:lnTo>
                  <a:pt x="0" y="141983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4" name="Freeform 3">
            <a:extLst>
              <a:ext uri="{FF2B5EF4-FFF2-40B4-BE49-F238E27FC236}">
                <a16:creationId xmlns:a16="http://schemas.microsoft.com/office/drawing/2014/main" id="{A2E5E046-F29F-D2C8-C519-9424EA3B8202}"/>
              </a:ext>
            </a:extLst>
          </p:cNvPr>
          <p:cNvSpPr/>
          <p:nvPr/>
        </p:nvSpPr>
        <p:spPr>
          <a:xfrm>
            <a:off x="3875053" y="5241802"/>
            <a:ext cx="1033150" cy="1059259"/>
          </a:xfrm>
          <a:custGeom>
            <a:avLst/>
            <a:gdLst/>
            <a:ahLst/>
            <a:cxnLst/>
            <a:rect l="l" t="t" r="r" b="b"/>
            <a:pathLst>
              <a:path w="1046434" h="1287918">
                <a:moveTo>
                  <a:pt x="0" y="0"/>
                </a:moveTo>
                <a:lnTo>
                  <a:pt x="1046433" y="0"/>
                </a:lnTo>
                <a:lnTo>
                  <a:pt x="1046433" y="1287918"/>
                </a:lnTo>
                <a:lnTo>
                  <a:pt x="0" y="128791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5" name="Freeform 6">
            <a:extLst>
              <a:ext uri="{FF2B5EF4-FFF2-40B4-BE49-F238E27FC236}">
                <a16:creationId xmlns:a16="http://schemas.microsoft.com/office/drawing/2014/main" id="{591A765A-B1BA-E3EF-9BAD-5ADA299036C2}"/>
              </a:ext>
            </a:extLst>
          </p:cNvPr>
          <p:cNvSpPr/>
          <p:nvPr/>
        </p:nvSpPr>
        <p:spPr>
          <a:xfrm>
            <a:off x="5743321" y="5315011"/>
            <a:ext cx="1033150" cy="1029090"/>
          </a:xfrm>
          <a:custGeom>
            <a:avLst/>
            <a:gdLst/>
            <a:ahLst/>
            <a:cxnLst/>
            <a:rect l="l" t="t" r="r" b="b"/>
            <a:pathLst>
              <a:path w="1950720" h="1453286">
                <a:moveTo>
                  <a:pt x="0" y="0"/>
                </a:moveTo>
                <a:lnTo>
                  <a:pt x="1950720" y="0"/>
                </a:lnTo>
                <a:lnTo>
                  <a:pt x="1950720" y="1453286"/>
                </a:lnTo>
                <a:lnTo>
                  <a:pt x="0" y="14532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6" name="Freeform 17">
            <a:extLst>
              <a:ext uri="{FF2B5EF4-FFF2-40B4-BE49-F238E27FC236}">
                <a16:creationId xmlns:a16="http://schemas.microsoft.com/office/drawing/2014/main" id="{B1921EA4-DF61-D504-DCA9-33B908368E58}"/>
              </a:ext>
            </a:extLst>
          </p:cNvPr>
          <p:cNvSpPr/>
          <p:nvPr/>
        </p:nvSpPr>
        <p:spPr>
          <a:xfrm>
            <a:off x="7483993" y="5254605"/>
            <a:ext cx="1146279" cy="1095841"/>
          </a:xfrm>
          <a:custGeom>
            <a:avLst/>
            <a:gdLst/>
            <a:ahLst/>
            <a:cxnLst/>
            <a:rect l="l" t="t" r="r" b="b"/>
            <a:pathLst>
              <a:path w="1825142" h="2926080">
                <a:moveTo>
                  <a:pt x="0" y="0"/>
                </a:moveTo>
                <a:lnTo>
                  <a:pt x="1825142" y="0"/>
                </a:lnTo>
                <a:lnTo>
                  <a:pt x="182514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D19C08-9C73-99A9-0AED-2B7176D138D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69" y="3703811"/>
            <a:ext cx="2904862" cy="290486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FB9FA8-857B-CDFF-1028-70BFF7A931F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9" y="-62222"/>
            <a:ext cx="1065772" cy="10629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F60D4F0-09EB-9698-457F-6DB71D9D6B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1" y="2268707"/>
            <a:ext cx="2357555" cy="24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decel="100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900" decel="100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decel="10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900" decel="100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900" decel="100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decel="100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/>
      <p:bldP spid="26" grpId="0"/>
      <p:bldP spid="27" grpId="0"/>
      <p:bldP spid="29" grpId="0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6" grpId="0" animBg="1"/>
      <p:bldP spid="3085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4996F6E-84F8-482F-8DFF-2294C641DE30}"/>
</file>

<file path=customXml/itemProps2.xml><?xml version="1.0" encoding="utf-8"?>
<ds:datastoreItem xmlns:ds="http://schemas.openxmlformats.org/officeDocument/2006/customXml" ds:itemID="{2547EC63-58C3-499F-A9C5-EEEB934FB2C9}"/>
</file>

<file path=customXml/itemProps3.xml><?xml version="1.0" encoding="utf-8"?>
<ds:datastoreItem xmlns:ds="http://schemas.openxmlformats.org/officeDocument/2006/customXml" ds:itemID="{FCC0EA2E-6A93-4A08-A7E4-059044D6027C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2025-12-07T21:49:02Z</dcterms:created>
  <dcterms:modified xsi:type="dcterms:W3CDTF">2025-12-10T11:18:27Z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