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529392" cy="70219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35560" y="3425185"/>
            <a:ext cx="4716524" cy="3284984"/>
          </a:xfrm>
          <a:prstGeom prst="ellipse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22" y="3510983"/>
            <a:ext cx="3543830" cy="2942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983"/>
            <a:ext cx="3140968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04663"/>
            <a:ext cx="1550142" cy="1584177"/>
          </a:xfrm>
          <a:prstGeom prst="flowChartConnector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5" y="404663"/>
            <a:ext cx="1550142" cy="1584177"/>
          </a:xfrm>
          <a:prstGeom prst="flowChartConnector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9" y="418348"/>
            <a:ext cx="1550142" cy="1584177"/>
          </a:xfrm>
          <a:prstGeom prst="flowChartConnector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53" y="420813"/>
            <a:ext cx="1550142" cy="1584177"/>
          </a:xfrm>
          <a:prstGeom prst="flowChartConnector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67" y="391768"/>
            <a:ext cx="1550142" cy="1584177"/>
          </a:xfrm>
          <a:prstGeom prst="flowChartConnector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09486" y="463775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10296" y="453351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80924" y="463774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60247" y="476670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33770" y="463774"/>
            <a:ext cx="1389825" cy="1440161"/>
          </a:xfrm>
          <a:prstGeom prst="ellipse">
            <a:avLst/>
          </a:prstGeom>
          <a:solidFill>
            <a:srgbClr val="FFFFFF">
              <a:alpha val="7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2" y="753898"/>
            <a:ext cx="1205683" cy="8816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12" y="582421"/>
            <a:ext cx="1268760" cy="1268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12" y="385058"/>
            <a:ext cx="1376340" cy="13763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96" y="539052"/>
            <a:ext cx="1172884" cy="1268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94" y="660430"/>
            <a:ext cx="1114427" cy="9751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83" y="385058"/>
            <a:ext cx="1550142" cy="1584177"/>
          </a:xfrm>
          <a:prstGeom prst="flowChartConnector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8" y="424712"/>
            <a:ext cx="1550142" cy="1584177"/>
          </a:xfrm>
          <a:prstGeom prst="flowChartConnector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9" y="432454"/>
            <a:ext cx="1550142" cy="1584177"/>
          </a:xfrm>
          <a:prstGeom prst="flowChartConnector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31" y="386654"/>
            <a:ext cx="1550142" cy="1584177"/>
          </a:xfrm>
          <a:prstGeom prst="flowChartConnector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7" y="418347"/>
            <a:ext cx="1550142" cy="1584177"/>
          </a:xfrm>
          <a:prstGeom prst="flowChartConnector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5" y="5589040"/>
            <a:ext cx="1177929" cy="11779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32" y="-148968"/>
            <a:ext cx="4500710" cy="4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718 0.5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9453 0.587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0974 0.575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891 0.57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45976 0.583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03A160-0645-4F81-9C08-582124051051}"/>
</file>

<file path=customXml/itemProps2.xml><?xml version="1.0" encoding="utf-8"?>
<ds:datastoreItem xmlns:ds="http://schemas.openxmlformats.org/officeDocument/2006/customXml" ds:itemID="{117AEA16-6DE7-47C1-9941-D82AF11B4E81}"/>
</file>

<file path=customXml/itemProps3.xml><?xml version="1.0" encoding="utf-8"?>
<ds:datastoreItem xmlns:ds="http://schemas.openxmlformats.org/officeDocument/2006/customXml" ds:itemID="{1E62913B-E416-460A-95C2-23A63289D195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3</cp:revision>
  <dcterms:created xsi:type="dcterms:W3CDTF">2025-12-09T21:50:15Z</dcterms:created>
  <dcterms:modified xsi:type="dcterms:W3CDTF">2025-12-09T22:11:59Z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